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3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4" d="100"/>
          <a:sy n="104" d="100"/>
        </p:scale>
        <p:origin x="2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3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5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8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9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9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6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7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4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9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4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CED41-ED91-413B-AA70-A90D0304A845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3CBE0-4D15-4670-856E-922017E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4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Illinois State Science Assessment 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Genotype </a:t>
            </a:r>
            <a:r>
              <a:rPr lang="en-US" dirty="0" smtClean="0">
                <a:sym typeface="Wingdings" panose="05000000000000000000" pitchFamily="2" charset="2"/>
              </a:rPr>
              <a:t> genetic make-up (Aa, aa, AA)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Phenotype  Physical appearance (tall or short).  Sometimes called traits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Homozygous </a:t>
            </a:r>
            <a:r>
              <a:rPr lang="en-US" dirty="0" smtClean="0">
                <a:sym typeface="Wingdings" panose="05000000000000000000" pitchFamily="2" charset="2"/>
              </a:rPr>
              <a:t> two identical alleles for the same gene (AA, aa)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Heterozygous  two different alleles for the same gene (</a:t>
            </a:r>
            <a:r>
              <a:rPr lang="en-US" dirty="0" err="1" smtClean="0">
                <a:sym typeface="Wingdings" panose="05000000000000000000" pitchFamily="2" charset="2"/>
              </a:rPr>
              <a:t>Aa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dna double hel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838200"/>
            <a:ext cx="4743450" cy="474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1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strands make up the DNA molecule </a:t>
            </a:r>
          </a:p>
          <a:p>
            <a:r>
              <a:rPr lang="en-US" dirty="0" smtClean="0"/>
              <a:t>4 bases </a:t>
            </a:r>
            <a:r>
              <a:rPr lang="en-US" dirty="0" smtClean="0">
                <a:sym typeface="Wingdings" panose="05000000000000000000" pitchFamily="2" charset="2"/>
              </a:rPr>
              <a:t> Adenine, Thymine, Guanine, Cytosine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Base pairing  hydrogen bonds can only form between certain bases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A 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 G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Strand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ATAGCTAT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0326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Replication – DNA making a copy of itself</a:t>
            </a:r>
          </a:p>
          <a:p>
            <a:r>
              <a:rPr lang="en-US" dirty="0" smtClean="0"/>
              <a:t>Transcription – Using DNA to make RNA</a:t>
            </a:r>
          </a:p>
          <a:p>
            <a:r>
              <a:rPr lang="en-US" dirty="0" smtClean="0"/>
              <a:t>Translation – Using RNA to make proteins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clad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7343775" cy="42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Cladogram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440363"/>
          </a:xfrm>
        </p:spPr>
        <p:txBody>
          <a:bodyPr>
            <a:normAutofit/>
          </a:bodyPr>
          <a:lstStyle/>
          <a:p>
            <a:r>
              <a:rPr lang="en-US" dirty="0" smtClean="0"/>
              <a:t>Evolution </a:t>
            </a:r>
            <a:r>
              <a:rPr lang="en-US" dirty="0" smtClean="0">
                <a:sym typeface="Wingdings" panose="05000000000000000000" pitchFamily="2" charset="2"/>
              </a:rPr>
              <a:t>Change over time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Natural Selection/Survival of the Fittest  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*</a:t>
            </a:r>
            <a:r>
              <a:rPr lang="en-US" altLang="en-US" dirty="0" smtClean="0"/>
              <a:t>Individuals with characteristics that are not 	well suited to their environment either die 	or leave few offspring. 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	*Individuals that are better suited to their 	environment survive and reproduce most 	successfully. </a:t>
            </a: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451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Fossils </a:t>
            </a:r>
            <a:r>
              <a:rPr lang="en-US" dirty="0" smtClean="0">
                <a:sym typeface="Wingdings" panose="05000000000000000000" pitchFamily="2" charset="2"/>
              </a:rPr>
              <a:t> organisms that are alive today do not look the same as fossilized organisms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Some look very similar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Some share a few similarities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Some fossils are nothing like what we have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Evidence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Fossil known as </a:t>
            </a:r>
            <a:r>
              <a:rPr lang="en-US" i="1" dirty="0" smtClean="0"/>
              <a:t>Archaeopteryx 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7170" name="Picture 2" descr="Image result for archaeoptery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90800"/>
            <a:ext cx="3886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7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food 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57809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5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Archaeopteryx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Bird characteristics </a:t>
            </a:r>
            <a:r>
              <a:rPr lang="en-US" dirty="0" smtClean="0">
                <a:sym typeface="Wingdings" panose="05000000000000000000" pitchFamily="2" charset="2"/>
              </a:rPr>
              <a:t> Feathers, wings, beak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Reptile Characteristics  Teeth, claws, scales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Transitional species that shows reptiles/dinosaurs are the ancestors of birds</a:t>
            </a:r>
          </a:p>
        </p:txBody>
      </p:sp>
    </p:spTree>
    <p:extLst>
      <p:ext uri="{BB962C8B-B14F-4D97-AF65-F5344CB8AC3E}">
        <p14:creationId xmlns:p14="http://schemas.microsoft.com/office/powerpoint/2010/main" val="2505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Evidence of 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Vestigial structures/organs</a:t>
            </a:r>
            <a:r>
              <a:rPr lang="en-US" dirty="0" smtClean="0">
                <a:sym typeface="Wingdings" panose="05000000000000000000" pitchFamily="2" charset="2"/>
              </a:rPr>
              <a:t> organs/structures that are still present in modern organisms, but they serve no function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Example – Snakes have femurs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Example – Whales have pelvic bones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Evidence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Finches on the Galapagos Islands</a:t>
            </a:r>
          </a:p>
          <a:p>
            <a:r>
              <a:rPr lang="en-US" dirty="0" smtClean="0"/>
              <a:t>Chain of islands</a:t>
            </a:r>
          </a:p>
          <a:p>
            <a:r>
              <a:rPr lang="en-US" dirty="0" smtClean="0"/>
              <a:t>Each island has different types of plants, animals, geographic features,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galapagos islands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400925" cy="501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Darwin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Darwin, naturalist from England, was on a voyage that stopped at the Galapagos islands</a:t>
            </a:r>
          </a:p>
          <a:p>
            <a:r>
              <a:rPr lang="en-US" dirty="0" smtClean="0"/>
              <a:t>He collected samples of the wildlife </a:t>
            </a:r>
            <a:r>
              <a:rPr lang="en-US" dirty="0" smtClean="0">
                <a:sym typeface="Wingdings" panose="05000000000000000000" pitchFamily="2" charset="2"/>
              </a:rPr>
              <a:t> brought them back to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 and his finches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famous example </a:t>
            </a:r>
            <a:r>
              <a:rPr lang="en-US" dirty="0" smtClean="0">
                <a:sym typeface="Wingdings" panose="05000000000000000000" pitchFamily="2" charset="2"/>
              </a:rPr>
              <a:t> Finches (small bird)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Darwin thought that he had collected the same species of finch from the different islands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However, he had in fact collected 13 different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darwin's finc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"/>
            <a:ext cx="6019800" cy="565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05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Darwin’s Finches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one of the finches had a different size beak</a:t>
            </a:r>
          </a:p>
          <a:p>
            <a:r>
              <a:rPr lang="en-US" dirty="0" smtClean="0"/>
              <a:t>They had evolved to feed on the type of food that was present on the particular island they were on</a:t>
            </a:r>
          </a:p>
          <a:p>
            <a:r>
              <a:rPr lang="en-US" dirty="0" smtClean="0"/>
              <a:t>All 13 finches shared a common ancestor, natural selection led to the formation of the different size beaks and different species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have certain adaptations to help them reproduce (spread seeds, pollinate,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Kidney. The kidneys are two bean-shaped organs that extract waste from blood, balance </a:t>
            </a:r>
            <a:r>
              <a:rPr lang="en-US" b="1" dirty="0"/>
              <a:t>body</a:t>
            </a:r>
            <a:r>
              <a:rPr lang="en-US" dirty="0"/>
              <a:t> fluids, form urine, and aid in other important functions of the </a:t>
            </a:r>
            <a:r>
              <a:rPr lang="en-US" b="1" dirty="0"/>
              <a:t>body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09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ood 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496050" cy="417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6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Antidiuretic hormone (</a:t>
            </a:r>
            <a:r>
              <a:rPr lang="en-US" b="1"/>
              <a:t>ADH</a:t>
            </a:r>
            <a:r>
              <a:rPr lang="en-US"/>
              <a:t>) is a hormone that helps your kidneys manage the amount of water in your body.</a:t>
            </a:r>
          </a:p>
        </p:txBody>
      </p:sp>
    </p:spTree>
    <p:extLst>
      <p:ext uri="{BB962C8B-B14F-4D97-AF65-F5344CB8AC3E}">
        <p14:creationId xmlns:p14="http://schemas.microsoft.com/office/powerpoint/2010/main" val="11656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rophic pyram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2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Prokaryotic vs Eukaryotic</a:t>
            </a:r>
          </a:p>
          <a:p>
            <a:r>
              <a:rPr lang="en-US" dirty="0" smtClean="0"/>
              <a:t>Organelles </a:t>
            </a:r>
            <a:r>
              <a:rPr lang="en-US" dirty="0" smtClean="0">
                <a:sym typeface="Wingdings" panose="05000000000000000000" pitchFamily="2" charset="2"/>
              </a:rPr>
              <a:t> tiny structures inside of the cell that do a specific job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57"/>
            <a:ext cx="8229600" cy="1143000"/>
          </a:xfrm>
        </p:spPr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135563"/>
          </a:xfrm>
        </p:spPr>
        <p:txBody>
          <a:bodyPr/>
          <a:lstStyle/>
          <a:p>
            <a:r>
              <a:rPr lang="en-US" dirty="0" smtClean="0"/>
              <a:t>Cells </a:t>
            </a:r>
            <a:r>
              <a:rPr lang="en-US" dirty="0" smtClean="0">
                <a:sym typeface="Wingdings" panose="05000000000000000000" pitchFamily="2" charset="2"/>
              </a:rPr>
              <a:t> Tissue  Organs  Organ System  Organism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Cell Differentiation  different cells are specialized to do different jobs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Example - Muscle cells have a lot of mitochondria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Example - Brain cells are long and skinny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Chromosomes – structures that store our genetic material</a:t>
            </a:r>
          </a:p>
          <a:p>
            <a:r>
              <a:rPr lang="en-US" dirty="0" smtClean="0"/>
              <a:t>Passed from generation to generation</a:t>
            </a:r>
          </a:p>
          <a:p>
            <a:r>
              <a:rPr lang="en-US" dirty="0" smtClean="0"/>
              <a:t>Half comes from mom, half comes from 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Diversity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dad’s DNA  and mom’s DNA came together in a unique way to form you</a:t>
            </a:r>
          </a:p>
          <a:p>
            <a:r>
              <a:rPr lang="en-US" dirty="0" smtClean="0"/>
              <a:t>That is known as Genetic Recombination</a:t>
            </a:r>
          </a:p>
          <a:p>
            <a:r>
              <a:rPr lang="en-US" dirty="0" smtClean="0"/>
              <a:t>Source of great genetic diversity</a:t>
            </a:r>
          </a:p>
        </p:txBody>
      </p:sp>
    </p:spTree>
    <p:extLst>
      <p:ext uri="{BB962C8B-B14F-4D97-AF65-F5344CB8AC3E}">
        <p14:creationId xmlns:p14="http://schemas.microsoft.com/office/powerpoint/2010/main" val="3691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 </a:t>
            </a:r>
            <a:r>
              <a:rPr lang="en-US" dirty="0" smtClean="0">
                <a:sym typeface="Wingdings" panose="05000000000000000000" pitchFamily="2" charset="2"/>
              </a:rPr>
              <a:t> factor that determines a trait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Allele  Different forms of a gene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2 Alleles make up 1 gene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Some alleles are dominant and others are recessive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582</Words>
  <Application>Microsoft Office PowerPoint</Application>
  <PresentationFormat>On-screen Show (4:3)</PresentationFormat>
  <Paragraphs>83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Office Theme</vt:lpstr>
      <vt:lpstr>Illinois State Science Assessment  Review </vt:lpstr>
      <vt:lpstr>PowerPoint Presentation</vt:lpstr>
      <vt:lpstr>PowerPoint Presentation</vt:lpstr>
      <vt:lpstr>PowerPoint Presentation</vt:lpstr>
      <vt:lpstr>Cells</vt:lpstr>
      <vt:lpstr>Cells</vt:lpstr>
      <vt:lpstr>Genetics Review</vt:lpstr>
      <vt:lpstr>Genetic Diversity </vt:lpstr>
      <vt:lpstr>Important Vocab</vt:lpstr>
      <vt:lpstr>Important Vocab</vt:lpstr>
      <vt:lpstr>Important Vocab</vt:lpstr>
      <vt:lpstr>PowerPoint Presentation</vt:lpstr>
      <vt:lpstr>DNA Structure</vt:lpstr>
      <vt:lpstr>Complementary Strand</vt:lpstr>
      <vt:lpstr>Protein Synthesis </vt:lpstr>
      <vt:lpstr>Cladogram</vt:lpstr>
      <vt:lpstr>Evolution</vt:lpstr>
      <vt:lpstr>Evidence of Evolution</vt:lpstr>
      <vt:lpstr>More Evidence of Evolution</vt:lpstr>
      <vt:lpstr>Archaeopteryx </vt:lpstr>
      <vt:lpstr>More Evidence of Evolution </vt:lpstr>
      <vt:lpstr>More Evidence of Evolution</vt:lpstr>
      <vt:lpstr>PowerPoint Presentation</vt:lpstr>
      <vt:lpstr>Charles Darwin</vt:lpstr>
      <vt:lpstr>Darwin and his finches</vt:lpstr>
      <vt:lpstr>PowerPoint Presentation</vt:lpstr>
      <vt:lpstr>Darwin’s Finches</vt:lpstr>
      <vt:lpstr>Plant Adaptation</vt:lpstr>
      <vt:lpstr>Kidney Question</vt:lpstr>
      <vt:lpstr>ADH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State Science Assessment  Review</dc:title>
  <dc:creator>Admin</dc:creator>
  <cp:lastModifiedBy>cbals</cp:lastModifiedBy>
  <cp:revision>13</cp:revision>
  <dcterms:created xsi:type="dcterms:W3CDTF">2019-03-25T15:08:22Z</dcterms:created>
  <dcterms:modified xsi:type="dcterms:W3CDTF">2019-04-03T19:52:50Z</dcterms:modified>
</cp:coreProperties>
</file>