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6" r:id="rId4"/>
    <p:sldId id="267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3B44-9A98-47B8-8955-EC6490F9DA23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5CA-CF9D-4BB8-9D30-AAEB6B4FD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3B44-9A98-47B8-8955-EC6490F9DA23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5CA-CF9D-4BB8-9D30-AAEB6B4FD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3B44-9A98-47B8-8955-EC6490F9DA23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5CA-CF9D-4BB8-9D30-AAEB6B4FD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3B44-9A98-47B8-8955-EC6490F9DA23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5CA-CF9D-4BB8-9D30-AAEB6B4FD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3B44-9A98-47B8-8955-EC6490F9DA23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5CA-CF9D-4BB8-9D30-AAEB6B4FD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3B44-9A98-47B8-8955-EC6490F9DA23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5CA-CF9D-4BB8-9D30-AAEB6B4FD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3B44-9A98-47B8-8955-EC6490F9DA23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5CA-CF9D-4BB8-9D30-AAEB6B4FD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3B44-9A98-47B8-8955-EC6490F9DA23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5CA-CF9D-4BB8-9D30-AAEB6B4FD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3B44-9A98-47B8-8955-EC6490F9DA23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5CA-CF9D-4BB8-9D30-AAEB6B4FD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3B44-9A98-47B8-8955-EC6490F9DA23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5CA-CF9D-4BB8-9D30-AAEB6B4FD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3B44-9A98-47B8-8955-EC6490F9DA23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5CA-CF9D-4BB8-9D30-AAEB6B4FD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33B44-9A98-47B8-8955-EC6490F9DA23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815CA-CF9D-4BB8-9D30-AAEB6B4FD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3505200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/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Answer Key – Missions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2-4</a:t>
            </a:r>
            <a:endParaRPr lang="en-US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33400"/>
            <a:ext cx="8193618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0" y="33867"/>
            <a:ext cx="9144000" cy="754008"/>
            <a:chOff x="0" y="0"/>
            <a:chExt cx="9144000" cy="754008"/>
          </a:xfrm>
        </p:grpSpPr>
        <p:sp>
          <p:nvSpPr>
            <p:cNvPr id="6" name="Rectangle 5"/>
            <p:cNvSpPr/>
            <p:nvPr/>
          </p:nvSpPr>
          <p:spPr>
            <a:xfrm>
              <a:off x="2895600" y="23061"/>
              <a:ext cx="6248400" cy="70788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>
              <a:spAutoFit/>
            </a:bodyPr>
            <a:lstStyle/>
            <a:p>
              <a:pPr marL="457200" indent="-457200" algn="ctr"/>
              <a:r>
                <a:rPr lang="en-US" sz="4000" b="1" i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Mission #2</a:t>
              </a:r>
              <a:endParaRPr lang="en-US" sz="4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2895600" cy="75400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5" name="Rectangle 4"/>
          <p:cNvSpPr/>
          <p:nvPr/>
        </p:nvSpPr>
        <p:spPr>
          <a:xfrm>
            <a:off x="152400" y="1219200"/>
            <a:ext cx="8763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 Where will you go for this mission? 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Prokaryon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2. What is the outbreak?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Diarrheal disease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 Explore the Germ Theory lesson to answer these questions. </a:t>
            </a:r>
          </a:p>
          <a:p>
            <a:endParaRPr lang="en-US" sz="11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5425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PASTUER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proved that microorganisms were responsible for fermentation.</a:t>
            </a:r>
          </a:p>
          <a:p>
            <a:pPr marL="225425"/>
            <a:endParaRPr lang="en-US" sz="11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5425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developed a procedure for determining the specific microbes that cause a disease.</a:t>
            </a:r>
          </a:p>
          <a:p>
            <a:pPr marL="225425"/>
            <a:endParaRPr lang="en-US" sz="11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5425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LISTER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was the first person to treat wounds with dressings soaked 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carbolilc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acid.</a:t>
            </a:r>
          </a:p>
          <a:p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 Explore the Infectious Agents lesson and then try the sorting game.  What was your time?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Various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2400"/>
            <a:ext cx="8763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On which date did the number of diarrhea cases show a dramatic increase?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April 26th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6. Complete the jumper cable activity.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7. What is the name of the bacteria that is causing the disease? 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Vibrio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cholera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8.  What is the name of the disease caused by this bacteria?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Cholera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9. How is it spread?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Through contaminated food and water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10.  What was the source of the contamination?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Lake water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11.  How did you stop the spread of the disease?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Blocked access to the lake, built new wells, educated refuges to wash their hands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0" y="33867"/>
            <a:ext cx="9144000" cy="754008"/>
            <a:chOff x="0" y="0"/>
            <a:chExt cx="9144000" cy="754008"/>
          </a:xfrm>
        </p:grpSpPr>
        <p:sp>
          <p:nvSpPr>
            <p:cNvPr id="6" name="Rectangle 5"/>
            <p:cNvSpPr/>
            <p:nvPr/>
          </p:nvSpPr>
          <p:spPr>
            <a:xfrm>
              <a:off x="2895600" y="23061"/>
              <a:ext cx="6248400" cy="70788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>
              <a:spAutoFit/>
            </a:bodyPr>
            <a:lstStyle/>
            <a:p>
              <a:pPr marL="457200" indent="-457200" algn="ctr"/>
              <a:r>
                <a:rPr lang="en-US" sz="4000" b="1" i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Mission #3</a:t>
              </a:r>
              <a:endParaRPr lang="en-US" sz="4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2895600" cy="75400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5" name="Rectangle 4"/>
          <p:cNvSpPr/>
          <p:nvPr/>
        </p:nvSpPr>
        <p:spPr>
          <a:xfrm>
            <a:off x="107244" y="1316281"/>
            <a:ext cx="8991600" cy="4932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 What did you learn from Dr.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He suspected a patient has smallpox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2. What was stealing information?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Robot spiders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 True or False?  Viruses can only reproduce in a living cell.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True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4. Put these steps in order using 1st, 2nd, 3rd, &amp; 4th. 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Entry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3RD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Release 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1ST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Docking 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Replication</a:t>
            </a:r>
          </a:p>
          <a:p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5. Search Jeremy's room for 5 clues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&amp; then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send the message to Alpha. 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6.  What disease does Jeremy have?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Monkey pox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7.  What disease could make someone immune to smallpox?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Cowpox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228600"/>
            <a:ext cx="89916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Follow the directions to make a smallpox vaccine.	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9. Who developed the smallpox vaccine? 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Edward Jenner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10.  Follow the directions to make another vaccine.	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11. How did you stop the spread of the disease?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By vaccinating everyone in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Neuropolis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0" y="33867"/>
            <a:ext cx="9144000" cy="754008"/>
            <a:chOff x="0" y="0"/>
            <a:chExt cx="9144000" cy="754008"/>
          </a:xfrm>
        </p:grpSpPr>
        <p:sp>
          <p:nvSpPr>
            <p:cNvPr id="6" name="Rectangle 5"/>
            <p:cNvSpPr/>
            <p:nvPr/>
          </p:nvSpPr>
          <p:spPr>
            <a:xfrm>
              <a:off x="2895600" y="23061"/>
              <a:ext cx="6248400" cy="70788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>
              <a:spAutoFit/>
            </a:bodyPr>
            <a:lstStyle/>
            <a:p>
              <a:pPr marL="457200" indent="-457200" algn="ctr"/>
              <a:r>
                <a:rPr lang="en-US" sz="4000" b="1" i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Mission #4</a:t>
              </a:r>
              <a:endParaRPr lang="en-US" sz="4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2895600" cy="75400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5" name="Rectangle 4"/>
          <p:cNvSpPr/>
          <p:nvPr/>
        </p:nvSpPr>
        <p:spPr>
          <a:xfrm>
            <a:off x="152400" y="1225689"/>
            <a:ext cx="8991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  Identify the disease associated with each vector.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What type of animals are usually vectors?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Insects or rodents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905000"/>
            <a:ext cx="259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Anopheles Mosquito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/>
              </a:rPr>
              <a:t>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Rat Flea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/>
              </a:rPr>
              <a:t>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Body Louse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/>
              </a:rPr>
              <a:t>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Deer Tick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/>
              </a:rPr>
              <a:t>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Culex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Mosquito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/>
              </a:rPr>
              <a:t>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Tsetse Fly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/>
              </a:rPr>
              <a:t>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05400" y="1905000"/>
            <a:ext cx="259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/>
              </a:rPr>
              <a:t>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Lyme Disease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/>
              </a:rPr>
              <a:t>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Malaria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/>
              </a:rPr>
              <a:t>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Plague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/>
              </a:rPr>
              <a:t>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Sleeping Sickness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/>
              </a:rPr>
              <a:t>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Typhus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/>
              </a:rPr>
              <a:t>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West Nile Virus</a:t>
            </a:r>
          </a:p>
        </p:txBody>
      </p:sp>
      <p:cxnSp>
        <p:nvCxnSpPr>
          <p:cNvPr id="16386" name="AutoShape 2"/>
          <p:cNvCxnSpPr>
            <a:cxnSpLocks noChangeShapeType="1"/>
          </p:cNvCxnSpPr>
          <p:nvPr/>
        </p:nvCxnSpPr>
        <p:spPr bwMode="auto">
          <a:xfrm>
            <a:off x="3124200" y="2209800"/>
            <a:ext cx="2057400" cy="4572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diamond" w="med" len="med"/>
            <a:tailEnd type="diamond" w="med" len="med"/>
          </a:ln>
        </p:spPr>
      </p:cxnSp>
      <p:cxnSp>
        <p:nvCxnSpPr>
          <p:cNvPr id="10" name="AutoShape 2"/>
          <p:cNvCxnSpPr>
            <a:cxnSpLocks noChangeShapeType="1"/>
          </p:cNvCxnSpPr>
          <p:nvPr/>
        </p:nvCxnSpPr>
        <p:spPr bwMode="auto">
          <a:xfrm>
            <a:off x="3124200" y="2667000"/>
            <a:ext cx="2057400" cy="4572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diamond" w="med" len="med"/>
            <a:tailEnd type="diamond" w="med" len="med"/>
          </a:ln>
        </p:spPr>
      </p:cxnSp>
      <p:cxnSp>
        <p:nvCxnSpPr>
          <p:cNvPr id="11" name="AutoShape 2"/>
          <p:cNvCxnSpPr>
            <a:cxnSpLocks noChangeShapeType="1"/>
          </p:cNvCxnSpPr>
          <p:nvPr/>
        </p:nvCxnSpPr>
        <p:spPr bwMode="auto">
          <a:xfrm>
            <a:off x="3124200" y="3124200"/>
            <a:ext cx="2057400" cy="9144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diamond" w="med" len="med"/>
            <a:tailEnd type="diamond" w="med" len="med"/>
          </a:ln>
        </p:spPr>
      </p:cxnSp>
      <p:cxnSp>
        <p:nvCxnSpPr>
          <p:cNvPr id="13" name="AutoShape 2"/>
          <p:cNvCxnSpPr>
            <a:cxnSpLocks noChangeShapeType="1"/>
          </p:cNvCxnSpPr>
          <p:nvPr/>
        </p:nvCxnSpPr>
        <p:spPr bwMode="auto">
          <a:xfrm flipV="1">
            <a:off x="3093156" y="2286000"/>
            <a:ext cx="2012244" cy="122653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diamond" w="med" len="med"/>
            <a:tailEnd type="diamond" w="med" len="med"/>
          </a:ln>
        </p:spPr>
      </p:cxnSp>
      <p:cxnSp>
        <p:nvCxnSpPr>
          <p:cNvPr id="15" name="AutoShape 2"/>
          <p:cNvCxnSpPr>
            <a:cxnSpLocks noChangeShapeType="1"/>
          </p:cNvCxnSpPr>
          <p:nvPr/>
        </p:nvCxnSpPr>
        <p:spPr bwMode="auto">
          <a:xfrm>
            <a:off x="3124200" y="4038600"/>
            <a:ext cx="2057400" cy="4572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diamond" w="med" len="med"/>
            <a:tailEnd type="diamond" w="med" len="med"/>
          </a:ln>
        </p:spPr>
      </p:cxnSp>
      <p:cxnSp>
        <p:nvCxnSpPr>
          <p:cNvPr id="17" name="AutoShape 2"/>
          <p:cNvCxnSpPr>
            <a:cxnSpLocks noChangeShapeType="1"/>
          </p:cNvCxnSpPr>
          <p:nvPr/>
        </p:nvCxnSpPr>
        <p:spPr bwMode="auto">
          <a:xfrm flipV="1">
            <a:off x="3124200" y="3581400"/>
            <a:ext cx="2057400" cy="9144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diamond" w="med" len="med"/>
            <a:tailEnd type="diamond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228600"/>
            <a:ext cx="89916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How many people die from malaria each year?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Over 1 million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4. What did Laveran notice in the blood of malaria infected soldiers?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One-celled organisms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5.  What did Manson discover?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Mosquitoes carry the parasite that causes malaria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6.  Help Dr. Ross complete the experiment. 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7. What did you use to help the people in Tswana?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Anti-malarial medicines and bed nets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8.  What is the best weapon against malaria?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Killing the mosquitoes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9. True or False?  Male and female adults can bite.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10.  Complete the activity to protect the village from malaria. 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228600"/>
            <a:ext cx="89916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 What term refers to malaria parasites?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Plasmodia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12.  What organ do they invade?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Liver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13.  What type of blood cells make antibodies?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B-cells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14.  What type of cell gets rid of the invaders?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Phagocyte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15. What are the symptoms of malaria? List at least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 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fever that occurs every 2-3 days, chills, shaking, signs of anemia, loss of appetite, severe diarrhea, vomiting, sleepiness, headaches, and convulsions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5867400"/>
            <a:ext cx="388620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Want extra credit?  Complete Missions 5 or 6!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150</Words>
  <Application>Microsoft Office PowerPoint</Application>
  <PresentationFormat>On-screen Show (4:3)</PresentationFormat>
  <Paragraphs>103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126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Tomm PC</dc:creator>
  <cp:lastModifiedBy>cbals</cp:lastModifiedBy>
  <cp:revision>11</cp:revision>
  <dcterms:created xsi:type="dcterms:W3CDTF">2015-11-02T23:34:16Z</dcterms:created>
  <dcterms:modified xsi:type="dcterms:W3CDTF">2016-11-22T16:39:11Z</dcterms:modified>
</cp:coreProperties>
</file>