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1" r:id="rId3"/>
    <p:sldId id="269" r:id="rId4"/>
    <p:sldId id="270" r:id="rId5"/>
    <p:sldId id="261" r:id="rId6"/>
    <p:sldId id="271" r:id="rId7"/>
    <p:sldId id="273" r:id="rId8"/>
    <p:sldId id="258" r:id="rId9"/>
    <p:sldId id="259" r:id="rId10"/>
    <p:sldId id="260" r:id="rId11"/>
    <p:sldId id="272" r:id="rId12"/>
    <p:sldId id="275" r:id="rId13"/>
    <p:sldId id="316" r:id="rId14"/>
    <p:sldId id="282" r:id="rId15"/>
    <p:sldId id="284" r:id="rId16"/>
    <p:sldId id="286" r:id="rId17"/>
    <p:sldId id="285" r:id="rId18"/>
    <p:sldId id="287" r:id="rId19"/>
    <p:sldId id="283" r:id="rId20"/>
    <p:sldId id="317" r:id="rId21"/>
    <p:sldId id="300" r:id="rId22"/>
    <p:sldId id="301" r:id="rId23"/>
    <p:sldId id="302" r:id="rId24"/>
    <p:sldId id="303" r:id="rId25"/>
    <p:sldId id="304" r:id="rId26"/>
    <p:sldId id="305" r:id="rId27"/>
    <p:sldId id="319" r:id="rId28"/>
    <p:sldId id="320" r:id="rId29"/>
    <p:sldId id="306" r:id="rId30"/>
    <p:sldId id="307" r:id="rId31"/>
    <p:sldId id="308" r:id="rId32"/>
    <p:sldId id="318" r:id="rId33"/>
    <p:sldId id="309" r:id="rId34"/>
    <p:sldId id="310" r:id="rId35"/>
    <p:sldId id="311" r:id="rId36"/>
    <p:sldId id="312" r:id="rId37"/>
    <p:sldId id="313" r:id="rId38"/>
    <p:sldId id="314" r:id="rId39"/>
    <p:sldId id="31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F5500-51C1-4600-BDDB-8F8559E8A29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101FC-A6DF-4E9E-BF37-A21503F44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F5500-51C1-4600-BDDB-8F8559E8A29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101FC-A6DF-4E9E-BF37-A21503F4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F5500-51C1-4600-BDDB-8F8559E8A29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101FC-A6DF-4E9E-BF37-A21503F4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F5500-51C1-4600-BDDB-8F8559E8A29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101FC-A6DF-4E9E-BF37-A21503F4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F5500-51C1-4600-BDDB-8F8559E8A29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101FC-A6DF-4E9E-BF37-A21503F44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F5500-51C1-4600-BDDB-8F8559E8A29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101FC-A6DF-4E9E-BF37-A21503F4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F5500-51C1-4600-BDDB-8F8559E8A29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101FC-A6DF-4E9E-BF37-A21503F44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F5500-51C1-4600-BDDB-8F8559E8A29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101FC-A6DF-4E9E-BF37-A21503F4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F5500-51C1-4600-BDDB-8F8559E8A29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101FC-A6DF-4E9E-BF37-A21503F4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F5500-51C1-4600-BDDB-8F8559E8A29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101FC-A6DF-4E9E-BF37-A21503F4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24F5500-51C1-4600-BDDB-8F8559E8A29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36101FC-A6DF-4E9E-BF37-A21503F4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24F5500-51C1-4600-BDDB-8F8559E8A29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36101FC-A6DF-4E9E-BF37-A21503F4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academics.skidmore.edu/wikis/NorthWoods/index.php/Image:Nss.jp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14400"/>
            <a:ext cx="7772400" cy="1975104"/>
          </a:xfrm>
        </p:spPr>
        <p:txBody>
          <a:bodyPr>
            <a:noAutofit/>
          </a:bodyPr>
          <a:lstStyle/>
          <a:p>
            <a:r>
              <a:rPr lang="en-US" sz="9600" dirty="0" smtClean="0"/>
              <a:t>Reptiles of Illinois 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WINDOWS\TEMP\~AUT00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3000"/>
            <a:ext cx="4939036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state.nj.us/pinelands/images/photo_library/Paul%20Leakan/Box%20turtle1%20PL.jpg"/>
          <p:cNvPicPr>
            <a:picLocks noChangeAspect="1" noChangeArrowheads="1"/>
          </p:cNvPicPr>
          <p:nvPr/>
        </p:nvPicPr>
        <p:blipFill>
          <a:blip r:embed="rId2" cstate="print"/>
          <a:srcRect b="6380"/>
          <a:stretch>
            <a:fillRect/>
          </a:stretch>
        </p:blipFill>
        <p:spPr bwMode="auto">
          <a:xfrm>
            <a:off x="1371600" y="1219200"/>
            <a:ext cx="636987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upload.wikimedia.org/wikipedia/commons/1/1b/Red_Eared_Slider_Image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Illinois Lizards</a:t>
            </a:r>
            <a:endParaRPr lang="en-US" sz="6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herpnet.net/Iowa-Herpetology/images/stories/reptiles/lizards/Cnemidophorus_racerunner_lizard/Cnemidophorus_Six-lined_raceru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"/>
            <a:ext cx="3833834" cy="2719627"/>
          </a:xfrm>
          <a:prstGeom prst="rect">
            <a:avLst/>
          </a:prstGeom>
          <a:noFill/>
        </p:spPr>
      </p:pic>
      <p:pic>
        <p:nvPicPr>
          <p:cNvPr id="37892" name="Picture 4" descr="http://www.wtamu.edu/~rmatlack/Vertebrates/PQ2%20Lizards_turtles_alligators/Cnemidophorus_sexlinea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33600"/>
            <a:ext cx="6457950" cy="43053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3810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Six-Lined Swift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herpnet.net/Iowa-Herpetology/images/stories/reptiles/lizards/Eumeces_Prairie_skink/Eumeces__PrairieSkink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1000"/>
            <a:ext cx="3886200" cy="2392442"/>
          </a:xfrm>
          <a:prstGeom prst="rect">
            <a:avLst/>
          </a:prstGeom>
          <a:noFill/>
        </p:spPr>
      </p:pic>
      <p:pic>
        <p:nvPicPr>
          <p:cNvPr id="35844" name="Picture 4" descr="http://dnr.wi.gov/eek/critter/reptile/images/skinkBroken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971800"/>
            <a:ext cx="3934916" cy="3200400"/>
          </a:xfrm>
          <a:prstGeom prst="rect">
            <a:avLst/>
          </a:prstGeom>
          <a:noFill/>
        </p:spPr>
      </p:pic>
      <p:pic>
        <p:nvPicPr>
          <p:cNvPr id="35846" name="Picture 6" descr="camouflaged skink"/>
          <p:cNvPicPr>
            <a:picLocks noChangeAspect="1" noChangeArrowheads="1"/>
          </p:cNvPicPr>
          <p:nvPr/>
        </p:nvPicPr>
        <p:blipFill>
          <a:blip r:embed="rId4" cstate="print"/>
          <a:srcRect t="7692"/>
          <a:stretch>
            <a:fillRect/>
          </a:stretch>
        </p:blipFill>
        <p:spPr bwMode="auto">
          <a:xfrm>
            <a:off x="228600" y="3276600"/>
            <a:ext cx="4370292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Skink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hr-rna.com/RNA/images/Reptiles%20and%20Amphibs/Fence%20lizard%20F%20camp.jpg"/>
          <p:cNvPicPr>
            <a:picLocks noChangeAspect="1" noChangeArrowheads="1"/>
          </p:cNvPicPr>
          <p:nvPr/>
        </p:nvPicPr>
        <p:blipFill>
          <a:blip r:embed="rId2" cstate="print"/>
          <a:srcRect b="5987"/>
          <a:stretch>
            <a:fillRect/>
          </a:stretch>
        </p:blipFill>
        <p:spPr bwMode="auto">
          <a:xfrm>
            <a:off x="3124200" y="152400"/>
            <a:ext cx="5695950" cy="4038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Fence Lizard</a:t>
            </a:r>
            <a:endParaRPr lang="en-US" sz="4800" dirty="0"/>
          </a:p>
        </p:txBody>
      </p:sp>
      <p:pic>
        <p:nvPicPr>
          <p:cNvPr id="40964" name="Picture 4" descr="http://herpjournal.com/2004/Illinois_2/10_02_04/fullsize/10_02_04_10.jpg"/>
          <p:cNvPicPr>
            <a:picLocks noChangeAspect="1" noChangeArrowheads="1"/>
          </p:cNvPicPr>
          <p:nvPr/>
        </p:nvPicPr>
        <p:blipFill>
          <a:blip r:embed="rId3" cstate="print"/>
          <a:srcRect t="17284" b="16049"/>
          <a:stretch>
            <a:fillRect/>
          </a:stretch>
        </p:blipFill>
        <p:spPr bwMode="auto">
          <a:xfrm>
            <a:off x="228600" y="4267200"/>
            <a:ext cx="50292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axshells.org/sk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438900" cy="36861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Practice Quiz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0.gstatic.com/images?q=tbn:RHYMDspFR7zEgM:http://i40.photobucket.com/albums/e209/ilherps/lizards/EPV0001114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6509991" cy="4876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floridiannature.com/raceru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477421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6858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Illinois Turtles</a:t>
            </a:r>
            <a:endParaRPr lang="en-US" sz="6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381000"/>
            <a:ext cx="63246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Illinois' Venomous snakes: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Water Moccasin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	 	  (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Cottonmouth)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Copperhead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Timber Rattlesnake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Pygmy Rattlesnake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>
                <a:latin typeface="Comic Sans MS" pitchFamily="66" charset="0"/>
                <a:cs typeface="Arial" pitchFamily="34" charset="0"/>
              </a:rPr>
              <a:t>	</a:t>
            </a:r>
            <a:r>
              <a:rPr lang="en-US" sz="2600" dirty="0" smtClean="0">
                <a:latin typeface="Comic Sans MS" pitchFamily="66" charset="0"/>
                <a:cs typeface="Arial" pitchFamily="34" charset="0"/>
              </a:rPr>
              <a:t>	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ottonmouth Cottonmouth Water Moccasin"/>
          <p:cNvPicPr>
            <a:picLocks noChangeAspect="1" noChangeArrowheads="1"/>
          </p:cNvPicPr>
          <p:nvPr/>
        </p:nvPicPr>
        <p:blipFill>
          <a:blip r:embed="rId2" cstate="print"/>
          <a:srcRect l="6154" r="9231"/>
          <a:stretch>
            <a:fillRect/>
          </a:stretch>
        </p:blipFill>
        <p:spPr bwMode="auto">
          <a:xfrm>
            <a:off x="457200" y="1066800"/>
            <a:ext cx="4343400" cy="36425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Cottonmouth</a:t>
            </a:r>
            <a:endParaRPr lang="en-US" sz="4400" dirty="0"/>
          </a:p>
        </p:txBody>
      </p:sp>
      <p:pic>
        <p:nvPicPr>
          <p:cNvPr id="20489" name="Picture 9" descr="http://www.inhs.uiuc.edu/cbd/herpdist/gifs/ag_pisciv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"/>
            <a:ext cx="3200400" cy="344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tate.nj.us/pinelands/images/photo_library/John%20Bunnell/Native%20timber%20rattlesnake%20John%20F.%20Bunnell%20400%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5182834" cy="32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505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Timber Rattlesnake</a:t>
            </a:r>
            <a:endParaRPr lang="en-US" sz="3600" dirty="0"/>
          </a:p>
        </p:txBody>
      </p:sp>
      <p:pic>
        <p:nvPicPr>
          <p:cNvPr id="28676" name="Picture 4" descr="http://0.tqn.com/d/pittsburgh/1/0/o/Q/timber_rattlesn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5831" y="304800"/>
            <a:ext cx="3629641" cy="3124200"/>
          </a:xfrm>
          <a:prstGeom prst="rect">
            <a:avLst/>
          </a:prstGeom>
          <a:noFill/>
        </p:spPr>
      </p:pic>
      <p:pic>
        <p:nvPicPr>
          <p:cNvPr id="28678" name="Picture 6" descr="http://i.livescience.com/images/080304-snake-fangs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962400"/>
            <a:ext cx="4038600" cy="2708969"/>
          </a:xfrm>
          <a:prstGeom prst="rect">
            <a:avLst/>
          </a:prstGeom>
          <a:noFill/>
        </p:spPr>
      </p:pic>
      <p:pic>
        <p:nvPicPr>
          <p:cNvPr id="28680" name="Picture 8" descr="distribution 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038600"/>
            <a:ext cx="2438400" cy="2590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content.artofmanliness.com/uploads/2008/07/copperhead.jpg"/>
          <p:cNvPicPr>
            <a:picLocks noChangeAspect="1" noChangeArrowheads="1"/>
          </p:cNvPicPr>
          <p:nvPr/>
        </p:nvPicPr>
        <p:blipFill>
          <a:blip r:embed="rId2" cstate="print"/>
          <a:srcRect l="10400" r="6400"/>
          <a:stretch>
            <a:fillRect/>
          </a:stretch>
        </p:blipFill>
        <p:spPr bwMode="auto">
          <a:xfrm>
            <a:off x="304800" y="152400"/>
            <a:ext cx="5867400" cy="4696742"/>
          </a:xfrm>
          <a:prstGeom prst="rect">
            <a:avLst/>
          </a:prstGeom>
          <a:noFill/>
        </p:spPr>
      </p:pic>
      <p:pic>
        <p:nvPicPr>
          <p:cNvPr id="3" name="Picture 7" descr="distribution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838200"/>
            <a:ext cx="2705100" cy="29241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800" y="5105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Copperhead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hesnakechaser.com/snakes/Cotton_mo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6076950" cy="4581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Practice Quiz: Venomous Snakes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venombyte.com/images/venom/snakes/osage_copper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479323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earthshinenature.com/images/bigdaddy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164957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Illinois Non-Venomous Snakes</a:t>
            </a:r>
            <a:endParaRPr lang="en-US" sz="4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aline County, IL; photo by Chris Phillips"/>
          <p:cNvPicPr>
            <a:picLocks noChangeAspect="1" noChangeArrowheads="1"/>
          </p:cNvPicPr>
          <p:nvPr/>
        </p:nvPicPr>
        <p:blipFill>
          <a:blip r:embed="rId2" cstate="print"/>
          <a:srcRect b="12903"/>
          <a:stretch>
            <a:fillRect/>
          </a:stretch>
        </p:blipFill>
        <p:spPr bwMode="auto">
          <a:xfrm>
            <a:off x="533400" y="1295400"/>
            <a:ext cx="4514427" cy="327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13716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Garter Snake</a:t>
            </a:r>
            <a:endParaRPr lang="en-US" sz="4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Washington County, IL; photo by Mike Redmer"/>
          <p:cNvPicPr>
            <a:picLocks noChangeAspect="1" noChangeArrowheads="1"/>
          </p:cNvPicPr>
          <p:nvPr/>
        </p:nvPicPr>
        <p:blipFill>
          <a:blip r:embed="rId2" cstate="print"/>
          <a:srcRect t="2164" b="9091"/>
          <a:stretch>
            <a:fillRect/>
          </a:stretch>
        </p:blipFill>
        <p:spPr bwMode="auto">
          <a:xfrm>
            <a:off x="2590800" y="533400"/>
            <a:ext cx="4017645" cy="3124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3886200"/>
            <a:ext cx="350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DeKay’s</a:t>
            </a:r>
            <a:r>
              <a:rPr lang="en-US" sz="4400" dirty="0" smtClean="0"/>
              <a:t> Brown Snake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t0.gstatic.com/images?q=tbn:Lr6sguZ4LYRIwM:http://www.perhapanauts.com/blog/uploaded_images/Snapping-Turtle---Mary-773278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81106"/>
            <a:ext cx="4069628" cy="3048294"/>
          </a:xfrm>
          <a:prstGeom prst="rect">
            <a:avLst/>
          </a:prstGeom>
          <a:noFill/>
        </p:spPr>
      </p:pic>
      <p:pic>
        <p:nvPicPr>
          <p:cNvPr id="50182" name="Picture 6" descr="http://bp2.blogger.com/_VDxW5Y9NLSQ/SH_ch8HeY-I/AAAAAAAAAjE/blEynADptA0/s400/snapping+turtle.JPG"/>
          <p:cNvPicPr>
            <a:picLocks noChangeAspect="1" noChangeArrowheads="1"/>
          </p:cNvPicPr>
          <p:nvPr/>
        </p:nvPicPr>
        <p:blipFill>
          <a:blip r:embed="rId3" cstate="print"/>
          <a:srcRect b="20000"/>
          <a:stretch>
            <a:fillRect/>
          </a:stretch>
        </p:blipFill>
        <p:spPr bwMode="auto">
          <a:xfrm>
            <a:off x="228600" y="152400"/>
            <a:ext cx="5461000" cy="3276600"/>
          </a:xfrm>
          <a:prstGeom prst="rect">
            <a:avLst/>
          </a:prstGeom>
          <a:noFill/>
        </p:spPr>
      </p:pic>
      <p:pic>
        <p:nvPicPr>
          <p:cNvPr id="50184" name="Picture 8" descr="http://www.rapingmothernature.com/wp-content/gallery/alligatorsnappingturtle/AlligatorSnappingTurtle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52400"/>
            <a:ext cx="3124200" cy="32283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3581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Snapping Turtle</a:t>
            </a:r>
            <a:endParaRPr lang="en-US" sz="4800" dirty="0"/>
          </a:p>
        </p:txBody>
      </p:sp>
      <p:pic>
        <p:nvPicPr>
          <p:cNvPr id="50186" name="Picture 10" descr="http://www.chelydra.org/ca_alligator_tongue.jpg"/>
          <p:cNvPicPr>
            <a:picLocks noChangeAspect="1" noChangeArrowheads="1"/>
          </p:cNvPicPr>
          <p:nvPr/>
        </p:nvPicPr>
        <p:blipFill>
          <a:blip r:embed="rId5" cstate="print"/>
          <a:srcRect l="10370" t="24513"/>
          <a:stretch>
            <a:fillRect/>
          </a:stretch>
        </p:blipFill>
        <p:spPr bwMode="auto">
          <a:xfrm>
            <a:off x="457200" y="4419600"/>
            <a:ext cx="4152900" cy="2325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blueridgewildlife.org/images/northern%20water%20sn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876800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6096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Northern Water Snake</a:t>
            </a:r>
            <a:endParaRPr lang="en-US" sz="3200" dirty="0"/>
          </a:p>
        </p:txBody>
      </p:sp>
      <p:pic>
        <p:nvPicPr>
          <p:cNvPr id="40964" name="Picture 4" descr="http://4.bp.blogspot.com/_OsidO2UbunA/Sh_vekJ4HJI/AAAAAAAAAsI/vas8gOms5Rs/s320/Northern+water+snake+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7400"/>
            <a:ext cx="3633694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bio.davidson.edu/projects/tate/Black%20rat%20sn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5181600" cy="3886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8200" y="914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Black Rat Snake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thies-times.com/serpentryan/2006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066800"/>
            <a:ext cx="5486400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Prairie King Snake</a:t>
            </a:r>
            <a:endParaRPr lang="en-US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ityreptiles.com/western-hognose-sn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038600"/>
            <a:ext cx="3295650" cy="2286001"/>
          </a:xfrm>
          <a:prstGeom prst="rect">
            <a:avLst/>
          </a:prstGeom>
          <a:noFill/>
        </p:spPr>
      </p:pic>
      <p:pic>
        <p:nvPicPr>
          <p:cNvPr id="36868" name="Picture 4" descr="http://www.gpnc.org/images/jpegs/animals/WHognose.jpg"/>
          <p:cNvPicPr>
            <a:picLocks noChangeAspect="1" noChangeArrowheads="1"/>
          </p:cNvPicPr>
          <p:nvPr/>
        </p:nvPicPr>
        <p:blipFill>
          <a:blip r:embed="rId3" cstate="print"/>
          <a:srcRect l="1541" t="2253" r="5973" b="7606"/>
          <a:stretch>
            <a:fillRect/>
          </a:stretch>
        </p:blipFill>
        <p:spPr bwMode="auto">
          <a:xfrm>
            <a:off x="304800" y="304800"/>
            <a:ext cx="5372100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4343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Western Hognose Snake</a:t>
            </a:r>
            <a:endParaRPr lang="en-US" sz="3200" dirty="0"/>
          </a:p>
        </p:txBody>
      </p:sp>
      <p:pic>
        <p:nvPicPr>
          <p:cNvPr id="36870" name="Picture 6" descr="http://t2.gstatic.com/images?q=tbn:tSbOp1GQjnSlZM:http://www.articleroad.com/photos/59549430-100826013844.jpg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1000"/>
            <a:ext cx="3150086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dult Nerodia sipedon sipedon. Photograph by Paul Kosnik. Image Source: http://animaldiversity.ummz.umich.edu">
            <a:hlinkClick r:id="rId2" tooltip="Adult Nerodia sipedon sipedon. Photograph by Paul Kosnik. Image Source: http://animaldiversity.ummz.umich.edu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6972297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Practice Quiz – Ill. Non Venomous Snakes</a:t>
            </a:r>
            <a:endParaRPr lang="en-US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arm3.static.flickr.com/2635/3770137734_97540c6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399"/>
            <a:ext cx="6096000" cy="5644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thecottagekey.com/garter_snak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1999"/>
            <a:ext cx="5943600" cy="5357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valueaquatics.co.uk/userfiles/image/Hogn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838200"/>
            <a:ext cx="5834561" cy="4648200"/>
          </a:xfrm>
          <a:prstGeom prst="rect">
            <a:avLst/>
          </a:prstGeom>
          <a:noFill/>
        </p:spPr>
      </p:pic>
      <p:pic>
        <p:nvPicPr>
          <p:cNvPr id="35844" name="Picture 4" descr="http://farm4.static.flickr.com/3183/2971632981_19044986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3732" y="1752600"/>
            <a:ext cx="2822223" cy="243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thies-times.com/serpentryan/2006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5184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herpjournal.com/2008/09_26_28_08/fullsize/9_26_28_0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Painted Turtle</a:t>
            </a:r>
            <a:endParaRPr lang="en-US" sz="4800" dirty="0"/>
          </a:p>
        </p:txBody>
      </p:sp>
      <p:pic>
        <p:nvPicPr>
          <p:cNvPr id="49154" name="Picture 2" descr="http://www.nps.gov/niob/naturescience/images/Painted-Turtle-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4800"/>
            <a:ext cx="3352800" cy="4470400"/>
          </a:xfrm>
          <a:prstGeom prst="rect">
            <a:avLst/>
          </a:prstGeom>
          <a:noFill/>
        </p:spPr>
      </p:pic>
      <p:pic>
        <p:nvPicPr>
          <p:cNvPr id="49156" name="Picture 4" descr="http://www.statesymbolsusa.org/IMAGES/Michigan/painted_turtle2.jpg"/>
          <p:cNvPicPr>
            <a:picLocks noChangeAspect="1" noChangeArrowheads="1"/>
          </p:cNvPicPr>
          <p:nvPr/>
        </p:nvPicPr>
        <p:blipFill>
          <a:blip r:embed="rId3" cstate="print"/>
          <a:srcRect b="6878"/>
          <a:stretch>
            <a:fillRect/>
          </a:stretch>
        </p:blipFill>
        <p:spPr bwMode="auto">
          <a:xfrm>
            <a:off x="228600" y="1219199"/>
            <a:ext cx="4800600" cy="3352801"/>
          </a:xfrm>
          <a:prstGeom prst="rect">
            <a:avLst/>
          </a:prstGeom>
          <a:noFill/>
        </p:spPr>
      </p:pic>
      <p:pic>
        <p:nvPicPr>
          <p:cNvPr id="49158" name="Picture 6" descr="http://dnr.wi.gov/eek/critter/reptile/images/turtleMidlandPainted.jpg"/>
          <p:cNvPicPr>
            <a:picLocks noChangeAspect="1" noChangeArrowheads="1"/>
          </p:cNvPicPr>
          <p:nvPr/>
        </p:nvPicPr>
        <p:blipFill>
          <a:blip r:embed="rId4" cstate="print"/>
          <a:srcRect t="7111"/>
          <a:stretch>
            <a:fillRect/>
          </a:stretch>
        </p:blipFill>
        <p:spPr bwMode="auto">
          <a:xfrm>
            <a:off x="2438400" y="4724400"/>
            <a:ext cx="285750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Softshell</a:t>
            </a:r>
            <a:r>
              <a:rPr lang="en-US" sz="4800" dirty="0" smtClean="0"/>
              <a:t> Turtle</a:t>
            </a:r>
            <a:endParaRPr lang="en-US" sz="4800" dirty="0"/>
          </a:p>
        </p:txBody>
      </p:sp>
      <p:pic>
        <p:nvPicPr>
          <p:cNvPr id="30724" name="Picture 4" descr="http://icons-ecast.wunderground.com/data/wximagenew/p/pjpix/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4839682" cy="3228976"/>
          </a:xfrm>
          <a:prstGeom prst="rect">
            <a:avLst/>
          </a:prstGeom>
          <a:noFill/>
        </p:spPr>
      </p:pic>
      <p:pic>
        <p:nvPicPr>
          <p:cNvPr id="30726" name="Picture 6" descr="http://www.tortoisetrust.org/articles/3162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36279"/>
            <a:ext cx="4648200" cy="3121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westcoastweathervanes.com/IMAGES/Wild-Animal-weathervane-images/Box%20Turtle%20image%208-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5143500" cy="3429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Box Turtle</a:t>
            </a:r>
            <a:endParaRPr lang="en-US" sz="4800" dirty="0"/>
          </a:p>
        </p:txBody>
      </p:sp>
      <p:pic>
        <p:nvPicPr>
          <p:cNvPr id="55300" name="Picture 4" descr="http://www.michigan.gov/images/eastern_box_turtle_underside_102932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441" y="304800"/>
            <a:ext cx="3506559" cy="2618232"/>
          </a:xfrm>
          <a:prstGeom prst="rect">
            <a:avLst/>
          </a:prstGeom>
          <a:noFill/>
        </p:spPr>
      </p:pic>
      <p:pic>
        <p:nvPicPr>
          <p:cNvPr id="5" name="Picture 4" descr="http://terrapindiary.org/lewis02/gallery/06-05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876328"/>
            <a:ext cx="4648200" cy="2981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Red eared slider</a:t>
            </a:r>
            <a:endParaRPr lang="en-US" sz="4800" dirty="0"/>
          </a:p>
        </p:txBody>
      </p:sp>
      <p:pic>
        <p:nvPicPr>
          <p:cNvPr id="53250" name="Picture 2" descr="http://www.petinfospot.com/pictures/Turtle,Red-eared_Sli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066800"/>
            <a:ext cx="3886200" cy="3290317"/>
          </a:xfrm>
          <a:prstGeom prst="rect">
            <a:avLst/>
          </a:prstGeom>
          <a:noFill/>
        </p:spPr>
      </p:pic>
      <p:pic>
        <p:nvPicPr>
          <p:cNvPr id="53254" name="Picture 6" descr="http://t2.gstatic.com/images?q=tbn:3EN2U05EH4P61M:http://images.tribe.net/tribe/upload/photo/3fc/f48/3fcf48b3-ac6d-436d-943d-3caf934b0d72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419600"/>
            <a:ext cx="2038350" cy="2238376"/>
          </a:xfrm>
          <a:prstGeom prst="rect">
            <a:avLst/>
          </a:prstGeom>
          <a:noFill/>
        </p:spPr>
      </p:pic>
      <p:pic>
        <p:nvPicPr>
          <p:cNvPr id="53256" name="Picture 8" descr="http://www.turtlesale.com/images/newpages/Red_ear_slider_turtle_for_sale_picture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45720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rysemys picta bell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838200"/>
            <a:ext cx="4572000" cy="2286000"/>
          </a:xfrm>
          <a:prstGeom prst="rect">
            <a:avLst/>
          </a:prstGeom>
          <a:noFill/>
        </p:spPr>
      </p:pic>
      <p:pic>
        <p:nvPicPr>
          <p:cNvPr id="3" name="Picture 12" descr="http://www.tortoise.org/gifs/chryse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276600"/>
            <a:ext cx="4724400" cy="3449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Practice Quiz - Turtles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serpentina1.jpg (79724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206155" cy="542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195</TotalTime>
  <Words>71</Words>
  <Application>Microsoft Office PowerPoint</Application>
  <PresentationFormat>On-screen Show (4:3)</PresentationFormat>
  <Paragraphs>31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Metro</vt:lpstr>
      <vt:lpstr>Reptiles of Illinois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Reptiles</dc:title>
  <dc:creator>jherget</dc:creator>
  <cp:lastModifiedBy>cbals</cp:lastModifiedBy>
  <cp:revision>27</cp:revision>
  <dcterms:created xsi:type="dcterms:W3CDTF">2010-11-16T21:10:45Z</dcterms:created>
  <dcterms:modified xsi:type="dcterms:W3CDTF">2014-04-15T13:44:34Z</dcterms:modified>
</cp:coreProperties>
</file>