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15A3D4-9493-4F75-9027-5F3664DE8845}"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392695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5A3D4-9493-4F75-9027-5F3664DE8845}"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236563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5A3D4-9493-4F75-9027-5F3664DE8845}"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261473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5A3D4-9493-4F75-9027-5F3664DE8845}"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58375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5A3D4-9493-4F75-9027-5F3664DE8845}"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531565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15A3D4-9493-4F75-9027-5F3664DE8845}"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204162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15A3D4-9493-4F75-9027-5F3664DE8845}"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304736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5A3D4-9493-4F75-9027-5F3664DE8845}"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23680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5A3D4-9493-4F75-9027-5F3664DE8845}"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384753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5A3D4-9493-4F75-9027-5F3664DE8845}"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195893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5A3D4-9493-4F75-9027-5F3664DE8845}"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C7726-0B32-49C5-933F-635CC734D621}" type="slidenum">
              <a:rPr lang="en-US" smtClean="0"/>
              <a:t>‹#›</a:t>
            </a:fld>
            <a:endParaRPr lang="en-US"/>
          </a:p>
        </p:txBody>
      </p:sp>
    </p:spTree>
    <p:extLst>
      <p:ext uri="{BB962C8B-B14F-4D97-AF65-F5344CB8AC3E}">
        <p14:creationId xmlns:p14="http://schemas.microsoft.com/office/powerpoint/2010/main" val="128056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5A3D4-9493-4F75-9027-5F3664DE8845}" type="datetimeFigureOut">
              <a:rPr lang="en-US" smtClean="0"/>
              <a:t>8/25/2020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C7726-0B32-49C5-933F-635CC734D621}" type="slidenum">
              <a:rPr lang="en-US" smtClean="0"/>
              <a:t>‹#›</a:t>
            </a:fld>
            <a:endParaRPr lang="en-US"/>
          </a:p>
        </p:txBody>
      </p:sp>
    </p:spTree>
    <p:extLst>
      <p:ext uri="{BB962C8B-B14F-4D97-AF65-F5344CB8AC3E}">
        <p14:creationId xmlns:p14="http://schemas.microsoft.com/office/powerpoint/2010/main" val="311358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Advanced Biology Notebook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446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This information will be available on my website for you to access at anytime.</a:t>
            </a:r>
            <a:endParaRPr lang="en-US" dirty="0"/>
          </a:p>
        </p:txBody>
      </p:sp>
    </p:spTree>
    <p:extLst>
      <p:ext uri="{BB962C8B-B14F-4D97-AF65-F5344CB8AC3E}">
        <p14:creationId xmlns:p14="http://schemas.microsoft.com/office/powerpoint/2010/main" val="385542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You MUST have a notebook dedicated solely to Advanced Biology</a:t>
            </a:r>
          </a:p>
          <a:p>
            <a:pPr lvl="1"/>
            <a:r>
              <a:rPr lang="en-US" dirty="0" smtClean="0"/>
              <a:t>You may have to turn them in to me, so a single subject notebook will be ideal</a:t>
            </a:r>
            <a:endParaRPr lang="en-US" dirty="0"/>
          </a:p>
          <a:p>
            <a:pPr lvl="1"/>
            <a:r>
              <a:rPr lang="en-US" dirty="0" smtClean="0"/>
              <a:t>If you are using a multiple subject notebook that is fine, but you might not have it for a day or two</a:t>
            </a:r>
            <a:endParaRPr lang="en-US" dirty="0"/>
          </a:p>
        </p:txBody>
      </p:sp>
    </p:spTree>
    <p:extLst>
      <p:ext uri="{BB962C8B-B14F-4D97-AF65-F5344CB8AC3E}">
        <p14:creationId xmlns:p14="http://schemas.microsoft.com/office/powerpoint/2010/main" val="3523234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continued</a:t>
            </a:r>
            <a:endParaRPr lang="en-US" dirty="0"/>
          </a:p>
        </p:txBody>
      </p:sp>
      <p:sp>
        <p:nvSpPr>
          <p:cNvPr id="3" name="Content Placeholder 2"/>
          <p:cNvSpPr>
            <a:spLocks noGrp="1"/>
          </p:cNvSpPr>
          <p:nvPr>
            <p:ph idx="1"/>
          </p:nvPr>
        </p:nvSpPr>
        <p:spPr/>
        <p:txBody>
          <a:bodyPr/>
          <a:lstStyle/>
          <a:p>
            <a:r>
              <a:rPr lang="en-US" dirty="0" smtClean="0"/>
              <a:t>Your “homework” assignments will be to watch videos (first semester)  and read pages from the textbook (second semester). You will be required to take notes over both of these types of assignments.</a:t>
            </a:r>
          </a:p>
          <a:p>
            <a:pPr lvl="1"/>
            <a:r>
              <a:rPr lang="en-US" dirty="0" smtClean="0"/>
              <a:t>You must keep this organized!  </a:t>
            </a:r>
            <a:endParaRPr lang="en-US" dirty="0"/>
          </a:p>
        </p:txBody>
      </p:sp>
    </p:spTree>
    <p:extLst>
      <p:ext uri="{BB962C8B-B14F-4D97-AF65-F5344CB8AC3E}">
        <p14:creationId xmlns:p14="http://schemas.microsoft.com/office/powerpoint/2010/main" val="3610411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for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the top of each page/section of notes, include ALL of the following information:</a:t>
            </a:r>
          </a:p>
          <a:p>
            <a:pPr lvl="1"/>
            <a:r>
              <a:rPr lang="en-US" dirty="0" smtClean="0"/>
              <a:t>Date of assignment (the date it is assigned, not the date that it is due or the date you complete it) and the page numbers that you </a:t>
            </a:r>
            <a:r>
              <a:rPr lang="en-US" dirty="0" smtClean="0"/>
              <a:t>read or video you watched.</a:t>
            </a:r>
            <a:endParaRPr lang="en-US" dirty="0" smtClean="0"/>
          </a:p>
          <a:p>
            <a:pPr lvl="1"/>
            <a:endParaRPr lang="en-US" dirty="0"/>
          </a:p>
          <a:p>
            <a:pPr marL="457200" lvl="1" indent="0">
              <a:buNone/>
            </a:pPr>
            <a:r>
              <a:rPr lang="en-US" sz="4000" b="1" u="sng" dirty="0" smtClean="0">
                <a:solidFill>
                  <a:schemeClr val="tx2"/>
                </a:solidFill>
              </a:rPr>
              <a:t>8/23/17          pages 1-5</a:t>
            </a:r>
          </a:p>
          <a:p>
            <a:pPr marL="457200" lvl="1" indent="0">
              <a:buNone/>
            </a:pPr>
            <a:endParaRPr lang="en-US" sz="4000" b="1" u="sng" dirty="0" smtClean="0">
              <a:solidFill>
                <a:schemeClr val="tx2"/>
              </a:solidFill>
            </a:endParaRPr>
          </a:p>
          <a:p>
            <a:pPr marL="457200" lvl="1" indent="0">
              <a:buNone/>
            </a:pPr>
            <a:r>
              <a:rPr lang="en-US" sz="4000" b="1" u="sng" dirty="0" smtClean="0">
                <a:solidFill>
                  <a:schemeClr val="tx2"/>
                </a:solidFill>
              </a:rPr>
              <a:t>8/23/17          Video #1</a:t>
            </a:r>
            <a:endParaRPr lang="en-US" sz="4000" b="1" u="sng" dirty="0">
              <a:solidFill>
                <a:schemeClr val="tx2"/>
              </a:solidFill>
            </a:endParaRPr>
          </a:p>
          <a:p>
            <a:pPr marL="457200" lvl="1" indent="0">
              <a:buNone/>
            </a:pPr>
            <a:endParaRPr lang="en-US" sz="4000" b="1" u="sng" dirty="0">
              <a:solidFill>
                <a:schemeClr val="tx2"/>
              </a:solidFill>
            </a:endParaRPr>
          </a:p>
        </p:txBody>
      </p:sp>
    </p:spTree>
    <p:extLst>
      <p:ext uri="{BB962C8B-B14F-4D97-AF65-F5344CB8AC3E}">
        <p14:creationId xmlns:p14="http://schemas.microsoft.com/office/powerpoint/2010/main" val="837119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for your notebook</a:t>
            </a:r>
            <a:endParaRPr lang="en-US" dirty="0"/>
          </a:p>
        </p:txBody>
      </p:sp>
      <p:sp>
        <p:nvSpPr>
          <p:cNvPr id="3" name="Content Placeholder 2"/>
          <p:cNvSpPr>
            <a:spLocks noGrp="1"/>
          </p:cNvSpPr>
          <p:nvPr>
            <p:ph idx="1"/>
          </p:nvPr>
        </p:nvSpPr>
        <p:spPr/>
        <p:txBody>
          <a:bodyPr/>
          <a:lstStyle/>
          <a:p>
            <a:r>
              <a:rPr lang="en-US" dirty="0" smtClean="0"/>
              <a:t>You will have quizzes over the assigned videos and reading materials.</a:t>
            </a:r>
          </a:p>
          <a:p>
            <a:r>
              <a:rPr lang="en-US" dirty="0" smtClean="0"/>
              <a:t>Also, you can use your notebook.</a:t>
            </a:r>
          </a:p>
          <a:p>
            <a:r>
              <a:rPr lang="en-US" dirty="0" smtClean="0"/>
              <a:t>However, quizzes will be less frequent but more in-depth.</a:t>
            </a:r>
          </a:p>
        </p:txBody>
      </p:sp>
    </p:spTree>
    <p:extLst>
      <p:ext uri="{BB962C8B-B14F-4D97-AF65-F5344CB8AC3E}">
        <p14:creationId xmlns:p14="http://schemas.microsoft.com/office/powerpoint/2010/main" val="1058107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Mr. B will be checking your notebooks periodically (yet to be determined) to make sure you have all of the notes that you need.</a:t>
            </a:r>
          </a:p>
          <a:p>
            <a:r>
              <a:rPr lang="en-US" dirty="0" smtClean="0"/>
              <a:t>This will be a substantial portion of your grade.</a:t>
            </a:r>
            <a:endParaRPr lang="en-US" dirty="0"/>
          </a:p>
        </p:txBody>
      </p:sp>
    </p:spTree>
    <p:extLst>
      <p:ext uri="{BB962C8B-B14F-4D97-AF65-F5344CB8AC3E}">
        <p14:creationId xmlns:p14="http://schemas.microsoft.com/office/powerpoint/2010/main" val="4102690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Grading Continued</a:t>
            </a:r>
            <a:endParaRPr lang="en-US" dirty="0"/>
          </a:p>
        </p:txBody>
      </p:sp>
      <p:sp>
        <p:nvSpPr>
          <p:cNvPr id="3" name="Content Placeholder 2"/>
          <p:cNvSpPr>
            <a:spLocks noGrp="1"/>
          </p:cNvSpPr>
          <p:nvPr>
            <p:ph idx="1"/>
          </p:nvPr>
        </p:nvSpPr>
        <p:spPr>
          <a:xfrm>
            <a:off x="381000" y="914400"/>
            <a:ext cx="8229600" cy="4525963"/>
          </a:xfrm>
        </p:spPr>
        <p:txBody>
          <a:bodyPr>
            <a:normAutofit fontScale="92500" lnSpcReduction="10000"/>
          </a:bodyPr>
          <a:lstStyle/>
          <a:p>
            <a:r>
              <a:rPr lang="en-US" dirty="0" smtClean="0"/>
              <a:t>If you fail to complete the reading in the assigned time, you will receive a 0 on the quiz without exception.</a:t>
            </a:r>
          </a:p>
          <a:p>
            <a:r>
              <a:rPr lang="en-US" dirty="0" smtClean="0"/>
              <a:t>If you are gone, you will be required to have the notes upon your return to class.</a:t>
            </a:r>
          </a:p>
          <a:p>
            <a:pPr lvl="1"/>
            <a:r>
              <a:rPr lang="en-US" dirty="0" smtClean="0"/>
              <a:t>School absence policies apply</a:t>
            </a:r>
          </a:p>
          <a:p>
            <a:pPr lvl="1"/>
            <a:r>
              <a:rPr lang="en-US" dirty="0" smtClean="0"/>
              <a:t>Extracurricular activities are not an excuse</a:t>
            </a:r>
          </a:p>
          <a:p>
            <a:r>
              <a:rPr lang="en-US" dirty="0" smtClean="0"/>
              <a:t>If you cannot produce your notebook on the day it is due, you will receive a 0 for that notebook check.</a:t>
            </a:r>
            <a:endParaRPr lang="en-US" dirty="0"/>
          </a:p>
        </p:txBody>
      </p:sp>
    </p:spTree>
    <p:extLst>
      <p:ext uri="{BB962C8B-B14F-4D97-AF65-F5344CB8AC3E}">
        <p14:creationId xmlns:p14="http://schemas.microsoft.com/office/powerpoint/2010/main" val="3423675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p:txBody>
          <a:bodyPr/>
          <a:lstStyle/>
          <a:p>
            <a:r>
              <a:rPr lang="en-US" dirty="0" smtClean="0"/>
              <a:t>If I hear about/see anyone cheating (copying notes without working together), ALL notes taken up that will be destroyed, and any notebook check up to that point will be changed to a zero.</a:t>
            </a:r>
            <a:endParaRPr lang="en-US" dirty="0"/>
          </a:p>
        </p:txBody>
      </p:sp>
    </p:spTree>
    <p:extLst>
      <p:ext uri="{BB962C8B-B14F-4D97-AF65-F5344CB8AC3E}">
        <p14:creationId xmlns:p14="http://schemas.microsoft.com/office/powerpoint/2010/main" val="695333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lstStyle/>
          <a:p>
            <a:r>
              <a:rPr lang="en-US" dirty="0" smtClean="0"/>
              <a:t>We will also be adding material into this notebook during </a:t>
            </a:r>
            <a:r>
              <a:rPr lang="en-US" dirty="0" smtClean="0"/>
              <a:t>class discussions/projects/labs</a:t>
            </a:r>
            <a:r>
              <a:rPr lang="en-US" dirty="0" smtClean="0"/>
              <a:t>, so this notebook is needed EVERYDAY!  </a:t>
            </a:r>
            <a:endParaRPr lang="en-US" dirty="0"/>
          </a:p>
        </p:txBody>
      </p:sp>
    </p:spTree>
    <p:extLst>
      <p:ext uri="{BB962C8B-B14F-4D97-AF65-F5344CB8AC3E}">
        <p14:creationId xmlns:p14="http://schemas.microsoft.com/office/powerpoint/2010/main" val="3772211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391</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Advanced Biology Notebook</vt:lpstr>
      <vt:lpstr>Requirements</vt:lpstr>
      <vt:lpstr>Requirements continued</vt:lpstr>
      <vt:lpstr>Format for notes</vt:lpstr>
      <vt:lpstr>Uses for your notebook</vt:lpstr>
      <vt:lpstr>Grading</vt:lpstr>
      <vt:lpstr>Grading Continued</vt:lpstr>
      <vt:lpstr>Cheating</vt:lpstr>
      <vt:lpstr>Other</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Biology Notebook</dc:title>
  <dc:creator>Admin</dc:creator>
  <cp:lastModifiedBy>cbals</cp:lastModifiedBy>
  <cp:revision>7</cp:revision>
  <dcterms:created xsi:type="dcterms:W3CDTF">2017-08-17T03:05:55Z</dcterms:created>
  <dcterms:modified xsi:type="dcterms:W3CDTF">2020-08-25T13:17:01Z</dcterms:modified>
</cp:coreProperties>
</file>