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DB27-C9AC-4A91-9FA1-E8E0F54C9AC4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1076-89CA-4E2C-B983-E9D9C1391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DB27-C9AC-4A91-9FA1-E8E0F54C9AC4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1076-89CA-4E2C-B983-E9D9C1391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DB27-C9AC-4A91-9FA1-E8E0F54C9AC4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1076-89CA-4E2C-B983-E9D9C1391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DB27-C9AC-4A91-9FA1-E8E0F54C9AC4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1076-89CA-4E2C-B983-E9D9C1391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DB27-C9AC-4A91-9FA1-E8E0F54C9AC4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1076-89CA-4E2C-B983-E9D9C1391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DB27-C9AC-4A91-9FA1-E8E0F54C9AC4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1076-89CA-4E2C-B983-E9D9C1391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DB27-C9AC-4A91-9FA1-E8E0F54C9AC4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1076-89CA-4E2C-B983-E9D9C1391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DB27-C9AC-4A91-9FA1-E8E0F54C9AC4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1076-89CA-4E2C-B983-E9D9C1391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DB27-C9AC-4A91-9FA1-E8E0F54C9AC4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1076-89CA-4E2C-B983-E9D9C1391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DB27-C9AC-4A91-9FA1-E8E0F54C9AC4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1076-89CA-4E2C-B983-E9D9C1391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DB27-C9AC-4A91-9FA1-E8E0F54C9AC4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1076-89CA-4E2C-B983-E9D9C1391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5DB27-C9AC-4A91-9FA1-E8E0F54C9AC4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51076-89CA-4E2C-B983-E9D9C1391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&amp;esrc=s&amp;frm=1&amp;source=images&amp;cd=&amp;cad=rja&amp;docid=OnJOH78oc2e5IM&amp;tbnid=vQANBpRFQyZmZM:&amp;ved=0CAUQjRw&amp;url=http://www.empowernetwork.com/startmeup/blog/establishing-your-own-blog-ideas-to-get-you-started/starting-line/&amp;ei=OykmUv79MJTpqAHXioDICQ&amp;bvm=bv.51495398,d.aWc&amp;psig=AFQjCNF0aU43EWzSK1TGKpLtBPRYWfGEIA&amp;ust=1378319030082341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://www.google.com/url?sa=i&amp;rct=j&amp;q=&amp;esrc=s&amp;frm=1&amp;source=images&amp;cd=&amp;cad=rja&amp;docid=xwR8RdICz_WntM&amp;tbnid=EfFA4UyaniqCoM:&amp;ved=0CAUQjRw&amp;url=http://mi9.com/the-starting-line_34237.html&amp;ei=HykmUp66HcTUqgHpwYDIBQ&amp;bvm=bv.51495398,d.aWc&amp;psig=AFQjCNFDU-SJt2GsBozgcZKmfKzArmqslA&amp;ust=1378318989956970" TargetMode="External"/><Relationship Id="rId2" Type="http://schemas.openxmlformats.org/officeDocument/2006/relationships/hyperlink" Target="https://www.google.com/imgres?imgurl&amp;imgrefurl=http://www.mediafocus.com/stock-photo-word-example-on-keyboard-rs112054285.html&amp;h=0&amp;w=0&amp;sz=1&amp;tbnid=NulkCSy88UGOHM&amp;tbnh=174&amp;tbnw=290&amp;zoom=1&amp;docid=qrXcMHzFnmSVJM&amp;hl=en&amp;ei=viUmUrGwI8SfqQHi7oF4&amp;ved=0CAEQsCU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0" Type="http://schemas.openxmlformats.org/officeDocument/2006/relationships/hyperlink" Target="http://www.google.com/url?sa=i&amp;rct=j&amp;q=&amp;esrc=s&amp;frm=1&amp;source=images&amp;cd=&amp;cad=rja&amp;docid=yJllPD_YNdumpM&amp;tbnid=fazxD4EWCOEEVM:&amp;ved=0CAUQjRw&amp;url=http://images.yourdictionary.com/helpful&amp;ei=gykmUrvjI4rKqQH53IGABQ&amp;bvm=bv.51495398,d.aWc&amp;psig=AFQjCNEk6wrbYBXIKr7YfvTxY16pLcyC7g&amp;ust=1378319083075185" TargetMode="External"/><Relationship Id="rId4" Type="http://schemas.openxmlformats.org/officeDocument/2006/relationships/hyperlink" Target="http://www.google.com/url?sa=i&amp;rct=j&amp;q=&amp;esrc=s&amp;frm=1&amp;source=images&amp;cd=&amp;cad=rja&amp;docid=ELPVdB5St1htzM&amp;tbnid=4OPiCLbjkSUkLM:&amp;ved=0CAUQjRw&amp;url=http://www.coreperformance.com/knowledge/nutrition/protein.html&amp;ei=DygmUpbhBYTKqgGnpIDwAQ&amp;bvm=bv.51495398,d.aWc&amp;psig=AFQjCNFy_2AycU05pIEZ2wCLvafF7rgl9g&amp;ust=1378318713132052" TargetMode="External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21029226">
            <a:off x="242521" y="1065179"/>
            <a:ext cx="3708604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This is an example poster.</a:t>
            </a:r>
            <a:endParaRPr lang="en-US" sz="25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 rot="282061">
            <a:off x="5406321" y="4189122"/>
            <a:ext cx="3708604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hope that you find this helpful.</a:t>
            </a:r>
            <a:endParaRPr lang="en-US" sz="25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641758">
            <a:off x="5534155" y="1022467"/>
            <a:ext cx="3708604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It shows you how your protein poster could look.</a:t>
            </a:r>
            <a:endParaRPr lang="en-US" sz="25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304800" y="4648200"/>
            <a:ext cx="4038600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It is just a way to get you started.</a:t>
            </a:r>
            <a:endParaRPr lang="en-US" sz="25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33600" y="2667000"/>
            <a:ext cx="3720783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You don’t have to make it look just like this.</a:t>
            </a:r>
            <a:endParaRPr lang="en-US" sz="25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266" name="Picture 2" descr="https://encrypted-tbn2.gstatic.com/images?q=tbn:ANd9GcTP1rrIgW4zkzK7LAnxP2wzrmXU7POOnAtx2sTVN-q8Vvuh8iwx0rjOmW9X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079192">
            <a:off x="1147084" y="1517807"/>
            <a:ext cx="2029999" cy="1218000"/>
          </a:xfrm>
          <a:prstGeom prst="rect">
            <a:avLst/>
          </a:prstGeom>
          <a:noFill/>
        </p:spPr>
      </p:pic>
      <p:pic>
        <p:nvPicPr>
          <p:cNvPr id="11268" name="Picture 4" descr="http://media.coreperformance.com/images/411*308/knowledge-protein1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818203">
            <a:off x="6173716" y="1975080"/>
            <a:ext cx="2073060" cy="1553534"/>
          </a:xfrm>
          <a:prstGeom prst="rect">
            <a:avLst/>
          </a:prstGeom>
          <a:noFill/>
        </p:spPr>
      </p:pic>
      <p:sp>
        <p:nvSpPr>
          <p:cNvPr id="11270" name="AutoShape 6" descr="data:image/jpeg;base64,/9j/4AAQSkZJRgABAQAAAQABAAD/2wCEAAkGBw8NDw8ODhQQFQ4PFBUXDxQUDxAVFBQVFRYWFhgWFRUYHCggGBwlGxUUITIhJSkrLi4xFx8zODMsNyktLisBCgoKDg0OGxAQGywkICQsLCwsLCwsLCwsLC0sLCwsLCwsLCwsLCwsLCwsLCwsLCwsLCwsLCwsLCwsLCwsLCwsLP/AABEIAOAA4QMBEQACEQEDEQH/xAAcAAEAAQUBAQAAAAAAAAAAAAAABwEEBQYIAgP/xABAEAABAwEEBgcFBgYCAwEAAAABAAIDBAUGEUEHEiExUWETIjJxgZGhFCNCUrEzYnKCksEkQ1OistEVwhZE8OH/xAAbAQEAAgMBAQAAAAAAAAAAAAAABAUCAwYBB//EADQRAAICAQIEBAUDAwQDAAAAAAABAgMEBRESITFBEyJRYTJxgaGxBkKRwdHhFDND8SNi8P/aAAwDAQACEQMRAD8AnFAEAQBAEAQBAEBRzgBidgG8lAluapbWkOzKPFpl6WQY9SEa+0ZF3ZHmtMr4R7ljRpeTdzUdl78jS7U0wyuxFJTsaMnSuLj+luA9Voll+iLan9Pr/kl/BrFdpDtafH+ILAco2MZ6gY+q0vIm+5Y16PiQ/bv8zCz23WS/aVFS78U8p+pWt2SfclxxKI9IL+CzfM53ac497iVjub1FLoUZI5u4kdxIQ9aT6l3DbFVH9nPUN/DPIPoVkpyXRmiWLTLrBfwZiiv7asGGrUyOAykDZPMuGPqs1fYu5Fs0nEn+3b5Gy2ZpfqWYCpgikGZjLo3eRxB9Fujlvuivu/T8H/ty2+Zudj6TLMqsA97oHnKYYN/WMW+ZC3xyISKm/SMmrntuvY3CKVr2hzCHNO0EEEHuIW4rHFp7M9L08KoAgCAIAgCAIAgCAIAgCAIAgPMjw0FziA0DEknAAcSUPUm3siPbz6U6am1o6IdPKNmvjhCD373+Gzmo1mTGPJcy6xNEtt81nlX3Ist69NdaJPtMrizKNvVjH5BsPecSoc7ZS6s6PG0+ij4I8/V9TDLUTggCAIAgCAIAgCAIDJWNb1XQO1qWV7OLQcWO/Ew9U+S2QslHoyLkYdN62nH+5J92NLMUmrHaDOjfu6VgJjP4m72+o7lLryU+UjncvQpw3lS916dySaWpjmY2SJzXxuGLXNcC0jkQpSe5QyjKL2ktmfZemIQBAEAQFEAQFUAQBAEBRAYS9F6aWy49eod13Y9HG3AveRwGQ5nYtdlkYLdkrEw7cmW0F9exB97L6VdqOLZHalPj1YWHq7Nxed7z37OACr7LpT+R2GFplWMt9t5er/oa2tRZBAfWlppJniOJj3vO5rGlzj4BepN9DXZZCtbyeyNzsfRdaNRg6URwMP8AUdi/9Df3IW+ONJ9eRUX65RDlDzG32dogpGYGommkOYbqxt/c+q3xxYrqVduv3y+BJfcz9Jo8smLdTNceL3yv9HOwWxUVrsQp6ply6zL9l0rMG6jpPGniP1Cz8OHoaXm5D/e/5ZV107MP/p0fhTRD6NTw4eh4szIX75fyy0qbhWTKMHUsQ/AXx/4ELF0wfY2w1LKj0m/yYOv0S2fJ9i+eI5YPD2+IcMfVa3iwfQmV67kx+LZmp2tokrYsXU0kUw4HGN/kcQfNaZYsl0LOnX6pcrE19zSLTsqoo3alTFJG7LXaQD3HcfBR5QlHqi4pyarlvXJMs1gbwgM1dq9FXZb9amf1CcZInbY397cjzGBW2u2UOhCy8CnJXnXP17k33OvrTWq3VYejqWjF8Ljt5lh+Jv0zVhXbGfQ4/N0+3Ffm5r1NnW0gFEAQBAVQBAEAQBAUQGnX9vzHZbeii1ZKx46rMerGD8UmHoM1ouuUFt3LTTtNllS3fKPr/Ygq0bQmq5XT1D3Plf2nOPoBkOQ2KulJye7OzpohTHggtkWyxNp9qSlkne2KFrnyPODWtBJPgFkk29ka7LYVx4pvZEm3X0TOdqy2i8tG/oYyMe578u5vmpdeL3kc7ma7+2hfVknWTY9NRM6OmiZG3PVG083O3uPMqXGKjyRz1t9lr4pvcv1kaggCAIAgCAIAgPhV0kc7DHMxj43dpr2hzT4FeNJ9TKE5Qe8XsyPLzaJ4JtaSgd0Mm/o3EuiJ5HtM9RyUazGT5xLzE1yyHlt5r17kUWzY1TQSGGqjcx+WPZcOLXDY4KFODi9mdNj5VV8eKt7lgsCQfSnnfE9skbnNkYcWuaSHA8QQvU2uhhOEZx4ZLdE06PNIQrtWkrC1tXuY/YGzf6fy3HLgrCm/i5PqcjqelOj/AMlfOP4/wSEpJSFUBRAVQFEBVAEBRAabpDvq2y4+iiwdWyjqN3iNu7pHj6DPDktF1qguXUtNN055Ut5fCuv9iBqmofK90kji6R5Je5xxJJzKrW23uzta641xUYrZI+a8MwvQS7obtSh1HUwjZHXbSXnaZm79hO7D5Rsz4qdjSjtt3OU1yi/i4294/glJSzniqAIAgCAIAgCAIAgCAICxteyaetidBUsa+N2R3g8Wne08wsZRUlszbTdOmXFB7MhK/Oj+azdaeDWlo/m+OLk8DePvDxwzgW0OHNdDrtP1aGR5LOUvszSlGLkq1xBBGII2gg4EEZhenjSa2ZNWjO/ftobRVbv4po908/zmjI/fA89/FWFF3F5X1OP1XTHQ/Fr+H8f4JEUkpAgKoAgCAIDB3wvHHZdK6d+BeerCzHDXedw7hvJ4LXZYoR3JeFiSybVBfV+xzpaVfLVTSVE7taWU4vP7DgAMAByVXKTk92d5TTGmChHoi2WJtLuOy6h0D6psbzTscGvkw6occv8A95jis1B7b7cjQ8ipWKtvzPsWiwN59IJnRvbJGS17CCxwOBaRtBBXqbT3RhOEZxcZdGTvo8vu204+gnIbWxjrDcJWj428+IyVlTcprZ9Ti9S06WNLijzi/sbqt5VBAEAQBAEAQBAEAQBAEB5e0OBBAIOwgjEEHIoE9uhDGkjR/wCya1bQt/ht80Q3xfebxZy+Hu3Qb6NvNE6vS9W49qrnz7P1/wAkcKGdCe4ZXRua9hLXsILXA4EEHEEHjivU2uZjOCmnF9GdA6PL2C1ab3mAqocBM0Z8JAOB9DirOm3jXucNqWC8Wzl8L6f2NrW4riqAIAgPEkgY0ucQGtBLidwA3koepNvZHOt/LyutWrdICfZ48W07fu5uI4uO3yGSq7rOOXsdzpmEsapJ/E+bNcWksjO3Nu1JatSIWYtibg6eTDsM5feO4D/RW2qtzexA1DNji18Xd9EdC0llQQ04pGMb7O1upqEYgg79bHfjmrNRSWxw87pys8Rvn6kI6Q7kPsyQzwAuopD1TvMTj8D+XA+B274F9PBzXQ67S9TWRHgn8S+5pajFyfWkqZIJGSxOcySMgsc04EEZrJNp7owsrjZFxkt0yfLgX0ZasWpJqsrIx71mTx87OXEZeRVlTcpr3OI1HT5Ys91zi+j/AKG3rcVoQBAEAQBAEAQBAEAQBAeXNBBBAIO8HcQgT2IL0m3M/wCOl9pp2n2OY7huhefh/CduHlwxr8inhe66HY6RqPjx8Ox+ZfdGiqKXZlLtW3JZtVHVRfAcHtyew9pp7x5EArZXNwluRMzFjkVOD+nzOk7Nro6qGOeE4xytDmHkePNWqaa3RwNlcq5uEuqLlemBRAVQEdaY7xez0zaGM+9qvtMN4iG8fmOzuBUbJs2jsu5d6JieLb4kukfyQoq87E+lNA+V7I4wXSSENY0byScAES3eyMLJqEXKXRHRtyrtssukZAMDK7rTv+Z53+A3BWtVahHY4LOy5ZNrm+nb5GfWwhnxq6WOeN8UrQ6OQEPaRiCDkV41utmZQnKElKL2aIDv/cuSypdePF1HIfdv3lh+R548Dmq66lwe66HaaZqUcmPDL4l9zUVHLYuLPrpaaVk8DiyWM4tcMv8AY5LKMnF7o1XVQtg4TXJnQFxb4RWtDtwbVRgdNH/3ZxafTd32dVqmjiM/Aniz/wDV9GbQtpXhAEAQBAEAQBAEAQBAEBaWpZ8VXDJTzDWilaWuH7jgRvBXkoqS2ZnVZKqanHqjm681iSWdVS0sm3UOLHfOw9l3l6gqqshwS2O+w8qOTUpr6/Mxa1kslXQveLAvs2U7DjJTY8d72D/L9Sm4tn7WcxruJ0vj8mS2ppzRRAUc4AEnYBtJ4AIEt+RzTe62TaNbPUnsOdhEOEbdjO7Zt7yVVWz45Nnf4GN/p6Iw79/mYdayaSboYu70ssloSjqQ9SDHOQjrO8AQPzHgpeLX+5nN67l7JUR782TGpxy4QBAW1oUUVTE+CZofFIMHtOY/Y8140mtmZ12SrkpRezRz/fm58tkzZupZCehk9dR/Bw9d/HCtupcH7HbadqMcqGz+JdTWFoLMu7KtKajmZUU7i2WM4g5HiCMweCyjJxe6NN9ELoOE1yOgrlXshtaDXbg2oZgJ4sdrTxHFpyPgrOq1TRw2dgzxZ8L6dmbGtpCCAIAgCAIAgCAIAgCAIDQNL13vaqT2uMe+pMS7De6I9seHa8DxUbJr4o7rsXOi5fhXeHLpL8kHKuOzLqzK99JPFURfaQvDm88MjyIxHisoycXujTfSrq3CXc6cs2tZUwxVEe2OZjXt7nDHbzVunutz55ZW65uD6oul6YGpaULW9ksybVOElRhEzbgev2iPyhy03z4YMsdKo8bJin0XM58VWd2e4YnSOaxgxe8hrRxJOAHmV6lu9jCc1CLk+x0zdqyW0FJBSt/lMGsfmedrneLiVbQjwxSPnuTe7rZWPuZRZmgIAgCAs7Vs2GshfT1DQ6KQYOB9CDkQdoKxlFSWzNlVs6pqcHs0c+XzupNZM+o7F0Dyeglw2OHyu4OHDxVbbU4P2O30/PhlQ9JLqjXlqLEvrEtaagnZU07tWRnk4ZtcMwVlCbi90R8nHhfW4TR0JdC88FqwCWLqyNwE0ZPWY792nI/uCFZ12Ka3Rw2ZhzxbOGXTs/Uzy2EQIAgCAIAgCAIAgCAIDzIwOBa4YtcCCDmDvCM9Tae6OZ712ObPraim+FjiY+cbus30IHgqm2HDJo7/AAMjx6Iz79zErAmE26F7W6aikpXHr0r+rt/lyYuH92uFYY0t47ehx2uUcF/Gukl9yQlJKQh/ThaOtPS0oOyNjpHDm86rfRrvNQcuXRHUfp+raMrPoRgoZ0ht+iqy/arTiLhiynBldwxbsb/c4HwUjGjvMqNav8PGaXV8joFWRxQQBAEAQBAWFtWTDXQPp6hodG8eLTk5pyI4rGUVJbM203zpmpwfNHPV7rsz2VOYpdsbsTDIBse39nDMfsqy2pwZ3ODnQyobrr3Rg1rJxkrvW5PZ07ainODhsc09l7c2uHD6LOFjg90RcvFhk1uEv+joW694oLUp2zwHbulYe1G7gf2Oas65qa3Rw2XizxrOCf09zMrMjBAEAQBAEAQBAEAQFEBEmnGy8H0tYB2gYpDzHXZ6a6hZcekjpv0/f8VT+ZFahnTG86HrR6G0hET1amNzMPvN67fo7zUjFltPYpNdp48fi9GTsrE44540l1nT2tVnHERubGPyNAI89ZVmQ97GdzpFfBix9+Zq60FmS7oMogI6ypzc9kY/K3WP+bfJT8Rcmzlf1BZvZGHotyU1LOdCAIAgCAIAgMZeCxILRgdT1DcWu7JHaY7JzTkVjOCktmb8fInRNTgc83ou9PZdQ6nnGzfFIB1ZGfMOfEZeRNXZW4PZnc4eZDJr4o/VehiFgTDLXZvBPZlQ2ogPKRhPVkb8rv2OSzrscHuiJmYcMmvhl9H6HQt3LdgtKnbUU52HY9p7THZtcMj9d6s4TUlujhsnGnj2OE/+zKrMjhAEAQBAEAQBAEAQGo6VKHp7KqCO1DqSN5arhrf2ly03reDLLSbeDKj78jn1VZ3RkrtVns9bSTY4dHNGSeWsAfQlbK3tJMi5tfiY84+x06rY+enL1vTdJV1Unzzyu83uKqJveTPomLHhogvZFisCQT3ogg1LJid/Vkld5PLP+is8dbVo4jWZ8WXL22Ruq3lUEAQBAEAQBAEBiLzXfgtOndTzjnG8dqN2Tm/6zWE4Ka2ZJxcqePZxw/7OebxWFPZtQ6nqB1htY4dl7cnN5fTcqydbg9mdziZcMmtTh9fYxi1kozd0ryzWVUCaLax2Amjx6sjf2IyOXiVtqscHuQc7ChlV8L69mdC2HbEFfAyop3azH+bTm1wyIVnGSkt0cPfROmbhNc0ZBZGkIAgCAIAgCAIAgMdeKm6ejq4f6kErf1MIWM1vFm7Hlw2xfujmAKoPoqBRHkluid//ACvmrDxDjf8ASIguZ2s5zuJJ8yq9nZRWy2PC8MjonRqwNsiiA+Rx8XPcT6lWtK8iOB1N75U37mzraQQgCAIAgCAIAgCAwd7btQWrTmGXY9uJhkA60buI4g5jNa7K1NbMlYeXPGs44/Vepz1blkTUE76aobhIzdwc07nNOYKrJwcHszusbJhkVqcCwWBINguZeqayZ+kZi6B+Anix2OHEcHDI+C3VWuDK/UMCOVDb9y6M6Dsi04a2FlRTuDopBiDmDmCMiNxCsoyUlujh7qZ1TcJrZovVkawgCAIAgCAIAgPErcWuHEEei8Z7F7NHKWGGxU76n0mD3imF4ZGZ/wCVdx9Vs4yJ4EfQxMzdVzm8CR5HBYMkxe6TPC8MjonRq8OsiiIyY4eLXuB+itaX5EcDqa2yp/M2dbSCEAQBAEAQBAEAQBAa7fO6sNrQdG/BszMTBLhtYTkeLTsxH+lqtrU1zJuDmzxbOKPTujn21rMmopn09Q0tljO0ZEZOacweKrZxcXszuKL4XwU4PkWawN5stx73S2TNjtdTSEdPHj4a7ODgPPdww302uD9it1HT45UPSS6M6Bs6uiqomTwOD4pBi1wz/wBHkrJNNbo4iyuVcnGS2aLpemAQBAEAQBAEB4mdg1x4An0XjPYrdpHKWOO1U76n0mC2ikF4ZGZ/4t3ArZwsiePH1LS3oejq6uP5J5W+T3BeWLaTM8SXFTB+yLFYEgnvRBPr2TE3+lJK3zeX/wDdWeO960cRrMOHLk/XZ/Y3VbyqCAIAgCAIAgCAIAgCA1i/F0YrWhw2NqYwehkw3fddxafTetVtSmifgZ08We66Pqjn+0aCWllfBO0tljODgfqOIPFVkouL2Z3FN0LoKcHyZbLE2m2XCvlJZUuq/WdRyH3rM2n52DjxGakU3OD2fQqtS06OTHijykvuT7R1Uc8bJYnB0cgBY4HEEFWKaa3RxU4ShJxkuaPuvTEIAgCAIAgMdeKp6Cjq5v6cErv0scVjN7RbN2PHitjH3RzAFUH0VAojyT2W5O//AIpy9FY+Gcb/AKtEYaS6PoLWqxhskc2Qc9doJPnrKJkLabOh0izjxY+3I1daCzJd0GVoMdZTZteyQfmbqH/Bvmp+I+TRyv6gr2sjP1WxKalnOhAEAQBAEAQBAEAQBAEBqN/7mR2rFrMwZWRD3T8nD+m/kcjkfEHTdUpr3LLTtQliz584vqv6kB1lLJBI+GVpZLGcHtI2ghVrTT2Z21VkbIqUHumfFYmw3LR9fZ9lydDMS6ikPXbvMRPxsH1Ge/fvkUXcD2fQp9T0xZEeOHxL7k8007JWNkjcHRvAcxzTiHA7QQVYp79DjJRcW4yXNH1Xp4EAQBAEBqOlWu6CyqgfFNqRt/M4a39octN72gyy0mvjyo+3M59VWd0ZK7dH7RW0kOGPSTRgj7usC70BWytbySIubZ4dE5ex06rY+ekPacbO1Z6WqA2SMMbjzYdZvo53koOXHmmdR+n7vLKv6kYqGdIbfortT2W04g44MqAYncMXbW/3NA8VIxpbTKjWaPExm11jzOgVZHFBAEAQBAEAQBAEAQBAEAQGmaQrkstSPpoQG1sY6jtwkA+B/wCxy7loupU1y6lppuoyxZcMucX9iBqiB8T3RyNLZGEh7SMCCN4IVa01yZ2sJxnFSi90z5rwzN60cX4dZzxTVJJonnYd5hcfiH3TmPHjjJou4eT6FHqumK9eJWvN+Sc4pGvaHsILXAFpBxBB3EFWJyDTT2Z7Q8CAICiAiTThagL6WjB7IMsg5nqM9NdQsuXSJ036fo+K1/IitQzpjedD1ndNaQlI6tNG5+P3ndRv+TvJSMWO89/QpNdu4MfhXdk7KxONNT0oWT7XZk2qMZKfCVmzE9TtAflLlpvjxQZZaVf4OTFvo+Rz4qs7s9wyujc17Dg9hDmngQcQfML1PZ7mM4KcXF9zpm7VrNr6SCqbh71g1h8rxsc3wcCraEuKKZ88yaHTbKt9jKLM0BAEAQBAEAQBAEAQBAEAQGi6RrjNtFhqaYAVrByAmaPhd97gfA8o99PGt11LfTNSePLgn8L+xBckbmOLXAhzSQ4EEEEbCCDuKrmtjs4yUluuh5XhkSDo2v2aFzaOrcTSOPu3n+STx+4fTepdF/D5ZdCg1XS/FTtqXm7r1/yTa1wIBGBB2gjcQp5yTW3U9IAgPEjw0FziA1oJJO4AbSUPUm3sjmi9drm0K2oqfhe4iPkxvVb6AHxVTbPik2d/gY/gURh37/MxK1kwm3QvZPQ0UlU4daqf1dn8uPFo/u1yrHFhtHf1OO1y/jv4F0j+SQ1JKQ8vaHAg7QRgRyKBPbmc03usU2dWz0x7DXYxHjG7az02d4KqrYcMtjv8DJWRRGffv8zDrUTSTdDF4eilks+U9SbF8GJ3SAdZviAD+U8VMxbNvKzm9dxN0r49uTJjU45cIAgCAIAgCAIAgCAIAgCAICPdJVwxXB1ZSACraPeMGwTAf9xkc9xyUa+ni5rqXWl6m6H4dnw/j/BCTmkEgggjYQRgQRvBGSr2dipJrdFF4ekkaMr+GlLaGsd/DnZBIT9kT8Dj8nDh3bplF+3lkc7q2l8e91S5916+5M4OKnHKhAaDpevD7LR+yRn31XiDhvbEO2fHs+J4KPkWcMdl3LnRsTxruN9I/kg5Vx2ZdWXQvqp4qeL7SZ4a3lid55AYnwXsY8T2NN90aa3OXZHTtm0TKWGKnj2Rwsaxvc0Ybeat4rZbI+eWWOybm+rLlemAQEdaY7u+0Uza6Me9pR7zDeYjvP5Tt7iVGya948S7F3omX4VvhS6S/JCirjsT6U074nskjJbIxwcxw3hwOIK9T2e6MLIRnFxl0Z0bcu8bLUpGTjASt6s7PleBt8DvCtarFOO5wWdiSxrXB9O3yM+thDCAIAgCAIAgCAIAgCAIAgCAjXSZcL2kOrqJv8QNs0YH2oHxNHz/AF71Fvo4vNHqXulao6n4Vj8vZ+n+CGiMFAOuTT5oovD0lLRjf3oyygrndQ4Cnlceyco3nhwOW7hhNov/AGyOZ1bS+t1S+a/qSnadoRUkMlRM7ViiaXOP7DiTuA5qZKSS3ZztVUrJqEVzZzdea25LRqpaqTZrnBjfkYOy3y9SVVWTc5bnfYeLHHqUF9fmYtYEolXQvd3EvtKQbBjHT48fjeP8f1KZi1/uZzGu5fSiPzZLamnNBAEB4kYHtLXAFrgQ4HcQdhBQ9T2e6Odb+XadZdW6MA+zyYup3fdzaTxadnkc1V3V8EvY7nTM1ZNSb+JdTXFpLIz1zbyyWVUiZmLonYNnjx7bOX3hvB/2ttVjg9yBqGFHKr4e66M6Isyviq4WTwODopBi0j6HgRwVopJrdHC21Sqk4SWzRdL0wCAIAgCAIAgCAIAgCAIAgCAizSdcLpNe0KFvvN9RE0dvjIwfNxGe/fviX0b+aJ0Ok6pwNU2vl2f9CIlBOqCHpmbSvRWVVLDRzSF0MBxHzP8Al1z8Wrtw79uOxbJWylHhZCqwKarXbFc3/wDcjDLUTTKXasSS0qqKli+M4vdkxg7Tj3DzJAWyuDnLYiZmVHGqc39PmdJ2bQx0sMcEQwjiaGsHIceatYrZbI4GyyVk3OXVlyvTAIAgCAwd8Lux2pSup34CQdaF+HYeNx7juI4Fa7K1NbEvCy5Y1qmundexzpaVBLSzSU87S2WI4PH7jiCMCDzVXKLi9md5TdG6CnDoy2WJtNsuHfOSyZdV2L6SQ+9jzafnZz5ZrfTc4Pn0KrUtNjkx4o8pL7k9WdXxVUTJ4HtfE8YtcD/9geSsk01uji7K5VycZLZoul6YBAEAQBAEAQBAEAQBAEAQFEBEuk+4Wrr2hRN6u11TEBu4yMH1HjxUO+j90TpdJ1TpTa/k/wChFSgnThAe4YnSOaxgLnvIDWgYkknAADivUt+RjOShFyfRHQOjy6Ysqm95gaqbAzOHw8IweA9TirOmrgXucNqWc8qzl8K6f3NsW4rggCAIAgCA0zSHcptqR9LFg2tiHUduEjd/RvP0OWPNaLquNbrqWmm6jLFntL4X19vcgapp3xPdHI0tkYSHtcMCCMiq1prkzta7IzipRe6Z814ZmfuleypsmTWhOtC4+9hcTqO5j5Xcx6rdXa4MgZ2n15UefJ9mTrdi9VJaketTu94B7yJ2AkZ3jMcxsVhCyM1yONysK3GltNfXsZxbCIEAQBAEAQBAEAQBAEAQFja9rU9DE6epe1kbczvJ4NG9x5BYykordm2mmd0uGC3ZCd+NIM1pa0EGtFR/Lj15ebyNw+6PHHKBbe58l0Ot07SYUbTnzl9kaSoxdFWtJIAxJOwADEknIBenjaS3ZNWjO4nsQbW1bf4pw90w/wAkEbz98jy3cVYUU8PmfU5DVdT8d+FX8P5/wSKpJRhAEAQBAEAQFEBp1/bjR2o3pYtVlawdV+HVkHyyYehyWi6lT59y007UpYstnzj6enyIKtGz5qSV0FQxzJWdprh6jiOYVdKLi9mdnTfC6HHB7otlibT7UlVJA9ssLnMkYcWua4gg94WSbT3RrsrhZHhmt0SbdfSy5urFaTC4bumjAx73sz7x5KXXldpHO5ehdZUP6Mk6ybYpq1nSUsrJG56rto5ObvaeRClxkpdDnraLKntNbF8sjUVQBAEAQBAEBRAfGrq44GGSZ7GRt7TnuDWjxK8bS6mUISm9ordkeXm0sQQ60dA3ppN3SOBbEDyHaf6Dmo1mTFfCXmJodk/NbyXp3Iotm2amvkM1VI578sey0cGtGxoUKc5Te7Omx8WqiPDWtiwWBIPpTwPle2ONrnSPODWtBJJ4ABepNvZGE5xhHik9kTTo80etodWrrQ11XvYzYWw/7fz3DLirCmjh5vqcjqequ/8A8dfKP5JCUkpCqAIAgCAIAgCAICiAwl6Lr0tqR6lQ3rtx6ORuAewngcxyOxa51qa2ZKxcy3GlvB/TsyD72XLq7LcXSN16bHqzMHV27g8b2Hv2cCVX2Uyh8jsMLU6slbb7S9DW1pLIID60tTJC8SRPex43OY4tcPELJNroa7KoWLaa3NzsfSjaNPg2UxzsH9RuD/1t/cFb45Ml15lTfoePPnDeP4Nvs7S/SPwFRDNGcy3Vkb9QfRb45UX1Kq3Qbo/A0/sbBSaQ7Jl3VLWng9krPVzcFtV8H3IU9Ly4dYfxzL9l7rMO6spPGoiH1Ky8SHqaXhZC/Y/4ZV17LMH/ALlH4VMR+hTxIep4sPIf7Jfwyzqb+2TEMXVUR/AHyf4ArF3QXc2w03Kn0g/x+TB1+luz4/sWTynLBgY3zccfRa3lQXQmV6Fky+LZGp2tpbrZcW00cUIOZxkf5nADyWmWVJ9EWVOgVR/3JN/Y0i07VqKx2vUyySOy13Egdw3DwUeU5S6suacaqlbQikWawN4QGau1dirtR+rTM6gOEkrtkbO92Z5DErbXVKfQhZefTjR875+hN9z7lUtlN1me8qXDB8zgMeYYPhb/APFWFdMYHH5uo25T83Jehs62kAIAgCAIAgCAIAgCAICiA8yMDgWuALSMCCMQRwIQ9Tae6I+vPospqnWkoj0Ep26mGMJPdvZ4bOSjWY0Zc1yLrE1u2ry2eZfciy3rrV1nE+0xODBukaNaM/nGwdxwKhzqlHqjpMbUKL15Jc/R9TDLUTQgC9AQBeAIAgCAL0BAZKxrBq692rSxPk4uAwY38TzsHms41yl0RFyMymhbzl/ck+7GieKPVktF/SP39EwkRj8Tt7vQd6l14qXORzuXrs57xpWy9e5JNLTRwsbHE1rI2jBrWtAaByAUpJIoZTlJ7ye7PsvTEIAgCAIAgCAIAgCAIAgCAIAgKOaCMDgQd4QJ7GqW1o8sysxcYuikOPXhOptOZb2T5LTOiEuxY0apk09Jbr3NLtTQ9K3E0lQxwybK0tP6m4j0WiWJ6Mtqf1Av+SP8GsV2j21oMcacvAzjex/oDj6LS8exdixr1jFn+7b5mFnsSsi+0p6lv4oJR9QtbrkuxMjl0S6TX8lm+Fze01w72kLHY3KSfRlGxuduBPcCUPXJLqXcFj1cn2cFQ78MEh+gWShJ9jTLKpj1kv5MxRXCtWfDVppGg5yFsfmHHH0WaosfYiWatiw/dv8AI2WzNEFS/A1M8UYzEYdI7zOAHqt0cR92V1v6ggv9uO/zNzsfRnZlLgXsdO8ZzHFv6Bg3zBW+OPCJVX6vk28t9l7G4RRNY0NYA1o2AAAADkAt+2xWNtvdnpDwqgCAIAgCAIAgCA//2Q=="/>
          <p:cNvSpPr>
            <a:spLocks noChangeAspect="1" noChangeArrowheads="1"/>
          </p:cNvSpPr>
          <p:nvPr/>
        </p:nvSpPr>
        <p:spPr bwMode="auto">
          <a:xfrm>
            <a:off x="63500" y="-153988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272" name="Picture 8" descr="https://encrypted-tbn0.gstatic.com/images?q=tbn:ANd9GcRbUvxqiivrOlbLDi-elvMf2d5I_y0-voDIFVXZKQYVNdATCsPqM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81400" y="3505200"/>
            <a:ext cx="1371600" cy="137160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1600200" y="0"/>
            <a:ext cx="59665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Element 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Poster Title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274" name="AutoShape 10" descr="data:image/jpeg;base64,/9j/4AAQSkZJRgABAQAAAQABAAD/2wCEAAkGBhMSERUUExQWFRQWGRoXFRgWGBcYFhoYGRUXFRcYGBoXHCYfFxojGRcXIC8gIycpLCwsGB4xNTAqNSYrLCkBCQoKDgwOGg8PGjIkHyQsLCwsLCksLCwsLC4sKiwsNCwsLCwtLCwsLCwsLCwsLCksLCwpLCwsLCwsLCwsLCwsLP/AABEIAMIBAwMBIgACEQEDEQH/xAAcAAACAgMBAQAAAAAAAAAAAAAFBgQHAAIDAQj/xABKEAABAwIEAwUEBgYHBwQDAAABAgMRACEEBRIxBkFRBxMiYXEygZGhFCNCscHRM1JicuHwFiRDU4KS8RVjc6KywtIXJTSDCDWT/8QAGwEAAgMBAQEAAAAAAAAAAAAAAwQAAQIFBgf/xAA2EQABAwIDBAkDBAEFAAAAAAABAAIDESEEEjETFEFRIlJhcYGRodHwBbHhMkJTwUMkM5Li8f/aAAwDAQACEQMRAD8Af81xoabKjyFUJxPmasQ8pR2m1XDxfi0aTqNhVL5s+FLOkQKRZqu01tI+9AMTgulFuEeFFYh3xghA38665ZlxdWABVkZaz3SQkD1qTYgsFBquPiy2MW1KqnirIjhMQUX0G6T5ULSat/ifKE4lA1Jkp2NLTPCKJBTfqKJFi25elqrwsLsQ2oOiRoJ61xLZnY1bbGX4ZAnu0yKVs2SguEpSB6UQYoP0Cd3BzdSnjsIwpDbyjbxCPhVj5lioSSaB9l+DSMGCBc3NTuJyQjSOdCLq1KJFGA8N5KouL8x7x0jpW3Z9m5ZxQSTZdvfR9/hNDnI6jzoDnPCxwikuJXMEGDvWQbJ97TVW4MbzrotzxT5ChGVvlxlKjaRRRp/wiwMWmmcJiGxk5lxPq2BfiYg2PUFC82xN09QZphy06lJPv+VKfEuPQClP2ietMHDmIkJPkfuNdmWRr8MZGcKrxbcHLhsUyOUUJI+6NUEzPE6XKLBylXiRcue6vm+EdmlBX0OBtXXXpx5WulribN0sqJUT5AUSYSUmZpf4xUhSepNega5P5aCySs94lW94RIT0oS5JAqeMFJmLVHxUCnARoFzntJqXIbiWjUMipziq3yrLu+ebR+soD3Tf5UcGgqUg5uZ1Ark4KSDgmt/YFHOH8NHvkn3moaFhtvSkAACPcKOZQ2hOGQo2URM9ZoOCnZG9xdxRfrWElnwwjj1BHjQLjmz2kbxXHKmi84ByFz6VxzNsLEwsHlz+V6aOG8n7hoTdSrk/h7q7b8RG2LM01K8bhfpkpnpK0gC90RIgRQPNMTp3tRvFOhKSTVePZqcTiFJB8Kd68+9117rDR1vwRbEYkhE0sZm0l5KkOXSd5qbmuMCRAkx1NJGbcQRISb+tZBThaKIBjeCCHFBDqdM2mZjzrK5LxCiZmvKNnclN2j5Jq4rzl1xZBBCaV0NlagBualZnj1uG9HuDsomXFD0pYuyNqiYqYRtJKJ8PZN3aZi9FStQNSErg1OwuUuOXCDHU2pAuLjUrzDs8zi7VREKChEb0KXhlMYlKVeyvb30/YLhM7m1F08OMmCpIURtNMMhe4LrYD/TEl3HgqozPh55SyltBUDsQK0wHZJinLrUlHrc1dICUjYCuKsamYmmmxZNSnnYpz9AhXDWTHCshsxbpQbibM06tIMmmbMcalKDBuaTjlzclxapNWRSwRcOMzjI5RlY0MtlR3iq9xuPXinpJOkHajnGGZA+FJrXhDJdVyCT6TQnOyhHxUmyYXcUw5XmmhpAIsLE/dTUGfDqGxE1HwPDhLa0qRZRETb30VThu7aCTyFBbmpUpWKbNE2uvFVTxlhXVuhSEk6TNH8uzR7DoCkoC7bTBuKkZgwtSiEpJ86nYXAHuwFC8RTAxErIzG3Q6ok+Dw8z2ySCpGnYuOT8dpdJSppaVDfYiueNxIdckbelTMFkaUqKrX3rTMlJQLVz4cJHE7M1GaGh3RQnGL086T89xGtWnkKk5vnRKiAaXcRiiTJpxrSTVbe4aLzGvBIgUvYhcmpuMfmoC6cjbRc6eStlwWabOzbLO8xWs7NpKvebD8aC5Nw8/il6GGlOK56RYfvE2T7zV19n3Zo5hG1F9SdSyCUovAHIq/KtSHokBAhoHhztEMzdxRBSkEk2AAkn3CnXB5Q4ptCT4YSBf06UcwuWNt+wkA9Yv8d67xSrYqapqXFZv0hDMFkCEHUolZG0xA9BRJS6jY3HIbTKlACg+I4hQUEpNbLgLBBDHy3KA9ofFndI0IPiNhFBOHmu6Y1L9tVz6moOYY1pT+t2CQbTtQ7iDjAFOhv0nlQ9V0GtDBRQuJs/klKD60rKdmvHnSoyamZTlZdVt4RuaLQNCHmzmgXFGHURIBispsSEJGkbCsoW07EXIFJZ4TSkyq5pny3AkgIQm/QfeaOYDhdbplXgT8/4U14DKm2hCB76WZHJIexebLJJbylDMo4XQ3Cl+JXyHpR5DQGwrpAFR8XmCEJlSgK6LIWRhMNH7Whd1uAChOYZ+hsGTSPxPxoQohpVJeMzt1z2lVl0vJdKLBjVyes449AkJN6VG+LnC5qJMUNwGSPvn6tpa/OLfE2pwynskeXBfWGx+qm6vjsKBdxsnC6OIXsgWY8XOKPhNGsi4VxeMAU4S02f8x9BTzk/AOEw8EN6lD7S7n8hRp/FIbF4AomQ6uSz8bXoxBLeB7N8G3BUjvFdVkmj2EwDTIhtCUjyFRlZsFexf0r1CVG6jAqrVsEq4Pd+sqat7pUVzCE3JrjiM0baF1ClXO+0NtEhJvWqjitMiedE0O4ZCdyKD43M2EC66rXNO0FxU6QffSrjc+dcNyfSqyl2gTHRZqaq1nuMmAYSuaG5rnYWgkGqzwuLAMneiL+flQCUiSbCN6yYiiNmbRa4t6VE0MxOJp1yfsvx+JAUoIaSeazKo/dTPziieN7CXAnw4kKV00ED/AKqtr2DilZJuSqkEqMC5NgB1qy+Cuxl1/S7jJab3DY/SKHn+oPn6U68BdlTWCh16HcRyMeFH7oPPz+6n5RgUzVKE+ah5XkjWGbDbLaW0DkkR7z1PnUpRAFzQfN877sWImkXPeN1IHtUEytFgExHhnvuSrCxWcoRzFKXEHaK2yDBk8oqr8w4xecJhUCgLzxUZJk1npO1TIiYztR3OeNXsQuVKIQD7I/Guy+Mjo0pB250rkVrNaytWg5wXbE4tSzJNR3DWV1wWFW8oIbSVKPIfeegrVgsGpXbJcrL7oTy3V6U74thLDehAgV0yPIfoifHGs70Kz/GkqgH4GlHPzuoNE01mRvah68VfevKn4Xg7HOIC0YdwpUJBgCR1hRBrKNRC2g5r6J7sRUPFYwNglRgCppNVf2rZ0tICUGBzjenywkEt4LjwgOdRyK4rjIuvBli6jz5DzNFhwuhaZeUVq53IHuFVv2f5c8lwuqEA9d6s9rMJETXBxU7mPo7Q6LoSgsFG2Q3C8D4RxUFFk/E+pon/AEOwTcEMIttafvohg24HrvUsxF6fwkQEXMniUm6V2bUoX/tVpobBIHICKgP8eYdO6xU/NsuYcT9bYHkDBPpF6T1dm+GW5r8enknUfmTetOD2cUeMROuQUVPH7azpbBWrkE3qX9BcxF3fCn9Xn769wWX4fCJtoQPdP5muGN4vZAhJnz5VivWKMB/E3xRA6GEQhIEUo57xA5JhcelQc04uQT4lR6Us5jn7R2VNZcS7RMRxhl3artjc9T9tRNL+MzhsmwqBjsSgmZoY8ocq2yMLMkp4KdiMyHKh7uLJrkVVoVUwGgJN8hK9KjTFwGwF4tJInTf30t0/dlPDzzzxWlB0CxWbJB6TzPkKHiATE4DVYjpnFVeGWO+AR0omhvrUfDYdLSYJv1ofmXESUA3pTDxCBg2hvyUymR3QCKv4tKBc0l8S8cJaBg0q8T8fG6UGTVfYzGOOkqUSfuoxc6TsCcjw7Y7uuUYzXjB11RMwKA4jFKWfEZrlXoTWgANEe7lrFe6aasg7PMTiAFFPdNn7axEj9kbmrFyfhHL8KBKe9cG6nIN/JOwqErJIHb3KpMt4UxWIu0ytQ6xCfiqBTHgeyF9V3nEtjokFZ/AffVpu8QMoEAj0odi+Lm0iZA9TQXPPArPSd+1L+B7K8Gn2g46f21aR8EAffTAxkWHwbZ7ptDc7xJPvJvSnmHaNchBv5bUXyVxzGJgSep5D1P4UOrzYrQbS5NkHcQt93S2krUTAA/mw8zTfwz2dtMkOvw69uJu2g/sg+0f2j7gKYMoyFvDI8I8R9pR3P5DyqW69ApmOIMFXJObEmQ5WaLeBWUOVix1rKm0HJA2Tkv8AGHFCsNhypSoG0jekrJsYnH+MSrSbg9aK9sLBcabbatqVeTAsKhcE5MnDsApMKVdXO9HhxUjocpcD2t4j3RMJBV+alhz5o0hpSRYEAVM4be75xV/Cg/OtXnVQRqG3Sg3CrK/pK0gnSTJ9TQJsEMQy50TGOlLcqtLDG1q3UTWNthKQK91CKcY3K0ALlVqhuY41pBlRGqlXOOJV3CFBI8vzoF2mPuJWFNkjkar3FZ68BpJv50rLG4ldSHI1oKcMXxE2gkrVqPmZoDmPHE2Qn30NyHhrEY93Q3HUqXZIFOTXZo3hEqXigXCkE6fZQTy9RWNm1gqUUTOecrVXeKzNa9zUJTvnRXOcwaPhQ2lN/s7fxobgsC4+rS0gqPOBt6nYUzG0kWCUmkynWq5d5WGatfgLseS79ZiySAP0Y1JvylX2hE7Rfmae2uzPADUk4NGmUlKgV6p2UJJkCwO95NU4ua/LlPelxKDxXzgxhFLUEi5NNWUdleOxBGlkoT+u74E+6fEfcK+g8q4cYYEMstMjqhA1H1V/rRRTdvOt0cVC9o4Kq+G+w5hshWKcLxH2ESlv3n2lfKrFS2hlsIaQlCUiAlIAA9wrqpZoVmOPSgXVS730CIxpeaKBmuOVypD4mxCtJlUUT4g4vQietVzmudLfUZNulLBtTVddjcjaKC4RMzNc1KJo9w9wTicWZQjS3zcX4Ue7mr3U74TgPC4UBS1d+56eEHyTz99GLqBZqK04pEyPg5/E3A0I/XXYe7rT3lOUYHAwogPvD7S4gH9lOw9a2xnfuCEpUE8oEChLvBjq7rcSn33oQe4rTmil0UzntAGwIHkKW8w4t8M7muznB2HRdx4k+7860b4XdfMYdpTqRz0wnePaVA+dWGhx5rNQwckq4riN5ZsSPSocvumPEom3OrbwPZG+UguLZbM3ASVqA9RAny286csg4Pw2EgoTqc/vFwVf4eSB6fE0wG04USL5gf3V7lXPB3ZA4uHMYS2jcNj9Ir1P2B8/TerXYwreHbCGkBKU7AbfxPmb12fxSUiSaXM34tbTNxWXva3vQmtfKexd8zzlaeVJvEHHZaB68qC8TdoIuGzJ8tqr7H5kp0yo/lQWsc+5TtGRjS6Y3e0TEkkgwPfWUoBdZTGybyQ9q5WnnmaFzMFodAdBs3At5iOtNScAEITLUW8qg5hkzGXrD6ipxcSkKNyZGo2EGx50M4i4ncU6ThytbakpIsfD1H89abfG1pJCVwOIdaNw8eaZW8BrEJb8R2uKI8J5YG9WoeMm59LCKR8n4kxSndKUKhQCedh1q0sHgChEqI1Rc1Qs2y1i3ZnAFReJOK2MGjU6qLwKXnOOu8RqbHh5HkaHcZsNPKuQuOuwNLiQkI8Ww2/gKKG2QGMvUpzyzi/DganGgXJ3MKPunakjtBdTiHkuBq3kIn1it8LlLjsrMgfZTt7zQ7jBtxjDAqcF1QNJv7+dEMZyk0UL2NdRM/ZwptKFJWSFm8gwpABgAdReYph4rzdxlg6kIxLJEKChNvPmPW9VNwxxHCgoe1ELTO46imHMs1dcSCAoI68v40uKUurBqaoNkWHw4xneN4cOAg6WnfEhKjaf2gOU1amWtM5c2kOtoSFeIhIGnUTJge+q0yJ8JxIJgJUCk/4rff8AdTxnOTuZhhkpbdTrQPtXki0SNtq1nbH05DQLT2AxnLquGedrndvo7lI0JPiT+sOY8qsHDcTsrwycQCQhYGkR4iTbSBzM291fLmZYV1p1bbqSlaTCgd/4jzq3uzrFHEvMtmzeHQClI2mIB8zb76fbGyZpe3QCveuY0lpoVamACtMqtJmOk8qkGvJoNmebxImKUDS82TFEN41zx1hKe5Rq121cknzqsc84hUkeJWpw9DYU6P8AEEFQIC0GxSrY/lSFmXDzReLmspZJkhUkjyCuY+dKYrDZDmrZdjCO6OWnigmCwT2LchN53JMJA6k085ZlWVYIA4hwYh7p9gHySN/UzURp9h1PdN6UJ5xY+80NzDD4XDbAKV53Nc/Peide2qexxfh4kQlA2ExQbF9pOHSTpTq91VvmGZd4fCIHQbUKdxABg2NEZGSgvdGxXHkme4jGqAZRCTsT02J8k+dPOCyTCKJSpOp1PtJcWVEecSAU+YEehsKqwfaIcE2242lJLzDYBgQFNp7pX/SD6mlzG9oGIWoq1eKdSVcwqZJBGxrrtwsYaO7xquJLipC8jQdny6u/NcpwuHcbWhpoKUSCnu0kFI8SlbWIA5bzFNCdhyHTp5Um5Xj04vHpUSFJDCVo5i6hJH+ICnM1uVuQNb2IebMsFDsydDaSpRgURml3il5CmlocVpSRY7QeRHUz6+g3pZ0ZeKDVbjIDhXRV1xhx0skoaBP4VWmOzR1ZOtR9John2bqSpTQGnSSFHmTtv086m8M9nT+Kha1JYaP2nPaP7qJk+pgetJRxU1F11nOtRmiVFKoxlHB+LxQlplRT+urwo/zKgH3TVqZf2cYVi6HEKUPtrCVKny5J9wo2cuUY/rXxP8aNQqBjdS70Psq2b7GMUQJcbB6CT87V7VkfRHBtih8f417V/OCvKOY8nKN2iYpo4ZcBKnE+DUROnVvHKYqscrzJbYU3P7p3++rT4UR9Kw+JStCCFPKSQZ0wEgT61WHEGVHD4hbcyW1fERMfA1uV9CHjTRYjwokhfCP9xvSB8BZGMNmhZSnxqLiyJ0gdeVWnm7Di8MAV934RO0m3M1SZz1tsp8CzsQQJE/6055lxE8vDJUTpJAhJ3g8zWnOqUnQFrSEu5q8ErKAokDepvC+A+kvgK8LafEfMCg7eGDirqiTTrwKEfSe7TICWzKgd7iiNdQVKIY3Oa4jgCpOea0Y1kMolohIUB5kjxDlauHHfCinWigaQ1cq1AeDmCCBNzalTileIYzF13BurfLZCndCFKCIuUr0jSB5eXKu3E3aA9i8KO6EBX6RIBUdQ9Nh0ojOiTU6pGecuaxrgAQKVHH8qqPEw7b7Jj50/5et84ZDlyyuYKTqAPRQ+yZ60vs5WFhXetuBRjSQgwCd5tTX2b5e0244286tlVigzCVDmCDYmhObxWI5QDREOEssSp9KzBS3qUqRySJk+81Z4w7bbqtMJ1wRykkaoHU3NIedIZw/0hKSQtxGlAIiQSCVJOxtXfEPnH4JSGNS3UaIuJ8MbXsRFAnjbNCYyaVTVSLo5xlwW1jm7+F5P6NwbjnB6p/kUi8KYxeW48NYgFOrwkkyDPsqB5ibT504cIZri3FHDuDWpCZUtXhWOULnc+e/rXnGPDqMayUKOh1EltfNJ6Hqk865uFx830d5gxLaxutUXp3eyGYxOMzdVNzzi86ihBiLHrS87nCiDearDiXPH2cSBp7tbaUoWZJ72BGpV4J6EQadezbP2cU6QsHvUJ1JQfZMb367fyK9A/FwxRGQac0SKlcrhdHHsifDXfFIIFymTr08yBG8XiaU+NnNCEqQ5KTeJsRVl4LiLWVBbZbIJi1j+R++qM7R8c0vGL7gkInxJuAF/aIHKa4eHxsmJkdFM3S4I0p80TMjnxAkLnhM5VskXPTejGV5WFK7zFBzRuQAoE+pih/ZtmaWMYlTrepsiD4ZgyCCJq9U9pmFA0lK+kBI/OnSxjTqixySvYHBtVUmdZ1g23AvDMkMkJCxzQoSJAO4UI5i4PWp+FzHLnE/W9w6FwlMyFIsZsUhSDJ3AO3OnLi7MsJi8G+e5CBpToeT3SnQvUNOptKtSPFvqtE32qoeGOHxjcQGtJSoH6zRAhIIClQbQN6TxeGjptCSO0H56JUYgl5ZTwKaV8G4Z1KGUvKDepRaVKV6FLAOlW2pJKT+qZVQfMuyzHMypCRiEDm0ZV/kN/hNNeN7M1sCWcV7nRpHIi4MbgEelbcL9ojTSlMYtSmXEqKfECpAIMRrTPzAHnSIx04aHYd20A1FL9/P7q5Io3XNlC4Z4lOEcw61BYLaQ24hQhWk+0INxG4nmBV6YXFodQlxtQUhQlJGxFJ+IweFxzQ1pbfRHhWCDH7jiNvcaWsXgsVlrbv0HEyFaSlp+DpOtMqTNlApkGAT58x12/XMNigGyAseLX0Pjw8UrsHN0uE5cTcUdx4Ei538qQM24gW8dJv0nYepOw5fLkKXV9oZxCXFPJCXUcgSQok6YSDcGeV/WoXDuaICnF4xLjmuyGko8KSD7RO8xIjzrqmRkbBl1RoGB7gE9YPhTBgl911sum8zITA5AjeOdEE/7PtOMSnrJH40qt8S4ESE4R0SNgnnUhjMsKsDRgcSq19LajSDiHGtPnkuo0lgpnp4D3TE6rLBP9eRI801HaxGXKMfTkD1gffQ1oMkf/rsWVRIho7e+tVqw40zgcQidytKR8JNUIidG/dTbUttT5BFlry8GPp7fxT+dZQpTmFmzC45ezWVe7P6im8D+X0CcuzTDgYZSwoq1rUSSIvzNLq8lGMzl9KwruwSCpNoKUJ0/OouT8bfRj3SGwlrUVb3kpkxO9xFeYXj5KC4+MOBiFESoEwZ31DyjfzFQxVaGk6FCGJLJZZGg9IEDS2iFZq07luJWwpQAchSFpiIJOmx9k2Nqg57nqh+lVKiIiw250Vzri5GKKVLYQVqSErJvA1EWJ2gX99KysEypTiXFvrQkK7nUpIIv4REbVulOKUcCXAjjr39lFFVnYBHiinrhjM3HXBie9htIDadI094sAak+g5q5Ul4DhvCvBPjdSrvFa/ZKe7SkGBaQsqsJ/CrZ4EXhXEONoAK0Q33ZHhDNvC3PtCdWpW5InpW2tAFShPkfcNHeVy4NZ7rNMS2AQe6K3EyAkuqUgkgCwEaYm4v51X/GCE4fMMRoHdtqXC0pJGkkAkj/ABGf9as3h5v/AN5xxjZCb+vdx9xquuOXQ7jsSbEayB6JAT+FAfMWdI80+3AtxBMYtRgI7/yguIzju1IR9JKY9s6lGZAIPpFcMTmzSySt8LIsJnb4Vxcy1CtKMUFtyD3DpBCSP1ZIhSZ5jau54IbkIAdU6VHwphXhgQRpBmSaNnqFzWtOYtcACNfsjGBwTuLb744lPdtgo1uqWBy8KSUkTcc6feCMGnBJJc8PeRrcMhoEpkISo2VHNUxNuVCW+GnsJlymDqIUQptlagVgylfspsL6txzPUUVexqXsHhUurIBQtJSnn3ZSgKKoiYUiJImYir2YlGQ8QsPLmu7PZOysTH1iNJJEahBkbxPMe+kbjJxxJ+kBQQhAUp03vA8KUgXCyYG3raivDGQKwodSpYdbcQC04LERMWJsSFA9PDSDxhxC8lLzC5UpQ0o0A+LVqgRuPZUY2taNq4gw2IYTs3CSM2IPD2+WTEbgbnolLZyd7MO9fRh1OAlMLQ4klsG2lSAST8Jpoy3GHJQvDqbCl6gVRBBBEpVqF9tgfltQjIszey/CrdbUEJc8KmhBmLQ4py4NyBoHPet1cVYbHLTCO5OkoKCZ1D2hCuZCrzvT2MhaIWxuZVp9Keq1h6GTpartxp2iodw5Q1KHFc/LmKT8t4aDuFcxDjq0OA/VJKCrvLTv+NQc0wQVii2gqUJi9yOt+cUedYsQFHQyjwiL6lJmTf0Hxq8LA2GMNj01urNHPJk4WFFYvB+JwruHbL6QhwoCpQFAKiy0kfZUDB3IIMiLgNOHyvArBKdUeit+SRa6vISarzgvghWhOIxagGQmUNiQpQMwVkGQDySLq38I8VFeJOMAw0EIaKEklKYISQkRIgCBJOwPK5Ub0fZc1U31HI2jCc3fZTc+wOHGrRqCtKkKRZRI/aIsg7+EajtOnakvh7gJeIW8pnE91imlAAEEJWiLKCknUk+gI260SyrNAsSKgZxmruDfRiMOQkkaVahqSQmJChzGgpNr+G1SZjnRUiND26LlicvkzSXTjnuWY5GGR3eouhMOpWpKhMQSlwFJI5+MqmdqRWeEnMRig2+w4AtKCXW0mEKKApQJukwDfpbaizva+46S2WEBV9JSpV1DkOYkTBBvbrUbLs8GLSVLbQCoLSXCgF2APbS4rxGPCCQbCQYFc3C4aZrnCRgZ2t5rpPkzs6J8CrI4Oyj6FhxhyoOoSpSkLKUpWAuDBvCvFMEdaicVZa0pB0LW25vCwvQTEiwgG8dar7AdpDuFWjDuJQWQdCiQQpBBg3ulSRvdJO9WLmWRYlSAtgtkESO7WUgzeQdYQq37N6FTGA0ljbIOeh/HkqicwioNFVXCz6kYfEFWkPa0toDrQV3RcVKlAKBIJteJFWHwxmmDThwl9KVOptqUJKhA3PkrUAd4085pAweEdVmLjASUuKQSEECVOoSsphI3TYzsRHlTZlnZozi3VtuKca0obcSI0uDvCsKQsEfZ0RPp1ruAZ4xUUKuN2zPMdhomZfEGDEw6hoW2bBNbOcWIItjwm8WbT+VKeY//AI/uD9DiUr8lpKT7iJB+VBR2L4wGCkn90iPjtQXVGp9E0x7X6AeJH9hPWNztsx/7lIi9tJ+VCnl4Vw+PHpN/tEmB1FCGuw18xI09dS0j7pJqUnsJ0iXMQhPvJ/7RWctfn5RRMWWFPMf01SP9mYDljWPn+dZXg7FsF9rFrnnCDHumsqtmPn/qm9y/B/1Qc5a2ZIbf8rpv6Sa1Vlbf90+Semm3zpvDGGmO9dHO7Y/BZ5j51xxTTQQruluuOCSE90L7Tss2Ak7HashriaVT5dG0VI9EstZU1/dPxzMp/OaF5tlTupP0dpcXnXpN+UeLpNHfpWLmUNKBP7Lnp1rxLmOP9kof/Wv8TRxBT93okXYprhTLTxCG5fg8UhpSln2QYb3TcgzpSYnemDgHMXBi0Lf8DaW1oTaAJ0268udCm8ycSHA+VoXpHdjQRebyTcWmPM+VcTnau5A1q73UZsI0wIg+s/KtZD1lW1jLS3JelK8fNWFw7jk/7TxyyoBCg2EqJhKohNid71X2cZe87jXkobUtS3VxoBIMrNx5eddn86GpkhxZRCe9tCgZ8cDY84vsBtRnhbiJAxbkuFKVpUlpRA8JJEGD0HxjzoT4Q8ZSeNfNEZi9gXSNaTYDytVM3G/0BTDeExEqW3oUlCSEEaUHd1QhCSBeLkWG4oszgm0YQjCNBtvuiobgqGjUAFE6jO0mo2AQjFd4HES4gBpayhI1geIEbgi/KxtvAjXBcTIZBwyGnXDhyW1QAYQk6UqmbgiB7jR8paaE9y5ZyvaHNaai58ftdVdjs4W84FewLaUpKtKbRYE7+dThnbqW0sICtA7xxRRpUv8AsGhEkFKbnxi4nyNB8YypDikqQpBBslYgwbpPmCCL1rxI4NDJCdRJU0RsPGFaJP6t0kgQbC43pHBvcJiHa9q7f1pjDBFJHoDS3Ij8I7kHaihtCcM8lUglKFidMKMpBSoaki8Awq0WoJxOW8QG3myVrKwQUEkqSlK1QY8pE2ieVIOKfIWVDcEKHrv1PPz+G1GMozT6K+VhAUkKC0g8kL0qBA66QE/4zRXYCNuIM8ZIJNSOBXAjl6GQhc8biVHC9QFeEhtIASdSUgrHiKjoVY8k0BbVY+RB+cUa4nwIacUhCiWv0jVrKbcAUg/Cx6EHzoG0b+RtTjibA8EGtU6ZLwnjGtK+7SQsSZI1weX7NGnOHlFWssqKhbwrAtveRBg1iuIFhDeld0iFWTBINv8Alj4npUkcRHvAdZ7sxIASbRBEdSQedppQtJNarvxmFjctCe+iOYPPUpQlDwUlwpOhBVZRQgAwY0nwpHTc0l8WZj3yiSqb2kzF53PqalO5ipYStwytB1N2T4VGx2EERyM7CuGKzVxSwDo03KiGmBfkPYtTGaoAJXDxGEc6QujFu3tQnL8xcQnU2ZKTJRbxgm48j0plRONRpbQVL30RBCkzqCp9nwlQJNrCag5W+6p0pOgAqCG5aZi/hlRCKfcBxHh8K823pCi44EvLCQlakp7xpLi+7hOrvEjSjZKBMTKhAljhS39VvnyiAZf2asYful4ta1ulbSQGk6m20qXCVuKNlEARfw2mFij/AGnZQtOBluUJbUEOpgELbUod2uYEaVhI0iAnWYAFFe0+VZa88DsGFpF5BD6TeDayxseVQOE+Mm82wS8K+4lGJWktmYHeEpOhaJ+1IkpF5TIsbR4rUJyJwaWmlgbpCwOMQy/hcW6lBbWnQ9rSFDUgaFLA0kg6ChVhO/Wn7OOIsClsBDjQXHhCFgQkjVISlaSUxeR61VJdUEvNOyVN3AUSYLctqSOg0lX+UUqv4o+GCRp28oMyOk7+s0hLghiCJc5aQOBpVakJglLaW1HcrGxWapU+28lSE4hCk6HErnwzp0kAyZ1ETN5AplxOY4kFK0rc70p0uK0uGYWsgWXMAEczsapnvJHeIACh7aRte2oDkk7EcjtuIvDL3cKtptwrd1LQlVkIIkpBMEquJmimIxN/VWvEroYJ7ZKgt0vYd6jDiPGpuHnSbAS2s+tiuKIYXtExqTC0JcHP6hxJ+KVR8q90YW/jf8vA2P8AvrO7wdvrHz18DcAf5uvShhxHFdF8UT9W+iM4bjxp4Q6260rae7cIHQykhXyrRxlTx/q+MdvsktrMe5S0qi/nQN5OEmynwOcobJP/ADVqPouqe8f8oQiR/wA+9b2vOiX3MNvGSPCqkPYHOwohK1KA2MET7lOgisrr/t1IsMRioG3s7f568qZ2fCs7Cbs/4lB0pN771JwOKCFytJW3fWlNlKGkiELkFBlQO42i1ad+zN2ljyLonyN2/PavGSzcFt0m0Q4m1+nd7fzzrAtcFPO6bSCD6e6IjPMIDAwOMPSMSq/Q/wDyOlczn2BnxYDFiP1sSfuOJoPxA5CUqaCmwFDWVupvI8IHhT9oFX+FJils4BS1EhaN/tOIk+d1fOmAea4czWsdlaD5pmznEYd5QLOEDcAhSsQ8lUybBPicIi5iwqE3hUm3d4Wf+IbAXJH1dB15aU2Kkf4VpV/0k14lAbV+vIIIRcwbE2BidpI51HMab1RYcU5oDQPdGCxP9nhdI3IXsCf3CCZgT+dTMty5twwtDASQbtqCiDBPNA5A/ChuV8POutqUlTY1boJUF2uLaDabwNykdLkMjy9eFS6hxDYWklxBMkFAT44IgyAj2TG8GATVtjaDU6I23kkGVoun/gJOnB6RqIStSPFAJ0pSmSBYExMSfU0g5tmBYzB51Cx3gdV4YKtzKkKmBEztNPPZ26TgUEmSVrknyVpEfAVXvEGYleLeFiC6U7DkvTHPw2mOsHrQp31ja5MfT4/9VKylqUPmpvFuXqOKJddROghlqPE43JJKVGBr1kqANpKgSAomlrHYIYjCrCLpWnU3J5pJEGBdUAHlvsatrjTLm1YVxTiJLSSUKEBaSfASgnYwrpFUvhlKwbqW1KDmEdVCXSCkJJiSRMoO2oXEAwTvRXNbnDuK54kfJhXRkdHgeAIuO6vE/lIqlXpm4UQy8/hk4ggMpWWnTae7UFKTuDz1ieVvKoHE2VFpzWI0rJmIgKm4taDv8RyqBl+LDa5VMQdt53SfcoCjArlxuFQVYHGXDzCVts4MqcaQgwpx1uwWtatCQvSQkTY3mTe1KA4MxJUEgIJmI71qZnYjVY+Vb/0gTOokzYezaEgJA36D767NcSpBKtR1EkyU31KkkgbWJt6ChlxTYZD8K4/0SxESO72k/XNQB66vKa2/odiImWokD9Kjc++t/wCkDekpBVpIANrkAgxPLYX9a8XxChQgkgTO3OCBPkAo2/KpmK1ki5+q4v8ACb6QCS1B2h5vlHn5j41r/RR+12xNxLzcETE2O0g/A1IOdNGJVtsNJi8Sdrmw+Fef7abmdc2AFiICRAAEWqZrKjHHXs71zTwpiQqApvUDsHkTNvPeYpmYzp9CySNS3WT3hDn1OtIVpUrTpgwDJKj7Zvel0523FlnUSSVQZkmSdorZObNFITrItEQq46G2xqw6hWTGwix9fRXNxvnGFeytbDWIw5dUlpISHEoEpWhRAKzyCTE3NqrHhbhxtOKbOMdZSwQoq0vp7wfVq0KSEEr1JXpNhYi+xoG5mLalJUVHwkkeExPKbcq1Vj2i5r1mYgWMDz23qF1TUqhGAKVHzxXfMWu6fW2HBiEgkpcTMLSTuobpJ5g/MXIJ1lVwAYBn2b7bE77cqKtYpoKKu8uY62jYbVq262AQHbmTq8zVAgWCt7XSUzHS2oQhhSkHUAY52sQbEHyNPGQcQvNsd2hptaROkuPBtYB8UaSoTE7xBpeUGijT3gAsP59aloxDUe18NqsuFKKQtcx1a07jRM7OY45y/dCAIltxkgzzJUFculdO/wAXE929e9l4Xy5d3NBOHczaRiWyVnSVQsJIBKTaL2+NWOlWHPN0g7kBu4jlfr6+tKvF9Au1A7O39R8wf6SlOLgSl71DmG+7u/xrXRixBKH9uTuGBjrARvTaTh9vrgBuYbJmOk2+J+V9FFjb66P3W9+YgH+ffIxXuRsva5KXdYofZxA/+7Df+NZTknEM8jiI5ewLek1lSo5BVkPM/PBD9QiOvL06i9YVXmTtI6i1+YjyipScdhRIOHWT/wAY25fqX36HY+/V3FMKgJw5A+0C8o+lwkDeZ9RWqDn90QPJ/afT3UDuFfSE4hLzwdQRfvCUwALFKiZEH50wPcdZjACVMSSLlK5g8tIVH51EZxmHAn6Oo7yC+rrKY8O1+v5D04xgz/VyBFodJg9bpPlva3nWw480s/DxvN4/t7rovjLNP77Dj0bXt/m+7/Ufjs+zF8aHHmFCbDuyDE3IVfSf59ZrmKYiE4czIAl0kxz+x877i21epxmHBnuVRIgd9b0MNyZ3tV5jzVDDRi4YfP8AKhKZC2wlz2grVqT4TYHwmIBAJ3sfWoKsjBASFKA6GDBNjHQED5CjKMYxqnuVaZH9rO19OrTPSurmLw8/oVCBaHYO+wPd/mfS9ZNDrRNNc5n6QfT3UnI89XhWENBCDpk2WRMqKjAKDtPM9aWsdl2t7vQAmVFZClEmS4VRISQLECw5Ue+nYcpjuVagB/an4nw787deW9c0Ypnfulzyh4bend+tR1HChpRYibs3Oe1pqddPdTc04lViWHGi2kd4Nw6TACgof2flH4UqnJQUwIBVE6lFWypEeAD+eVHlY7DlP6JYPs3dFtx/d3/1rG8SxH6FwqPPvbSDNvq/LmedU45jUlSJmyblY0gd490kYrgjELCkF5koUZulZKfFIKb3O5+PWoTfZgtKge+bI80L9YMHnzvNWKcexqJ+j25gPE9Ijw+kTPKtk4xrnh1ECNnjEG+0H0O21orec80tuUVa5Dft/Kr89nTljrZHohy9vNc8z8BXf/08gfpW5Iknu12np9beItbrT4nH4c2OHJgX+tUB6Tpm/rWy8Wwf7BQ32dkeslF/OpmPNXusY/xnzHukRrgNMwpxo+QbX59Xa9a4BSAAXEKJ6trFvL62J9bU7DFsxHcqEf7w9BBMpHn+dbLxuHA/+ModPrTEemnz/KqzHmt7tH/GfT3SaeB2SkQpM8/AqLcx9bO3pea3b4IamDp8vAsW6/pD1HOm5OYMc8PYmbOr8rQQRH5+daKx7UD+ryb3Li+kCIT7/wAtqrN2qxAz+P7e6ScV2csrUVBxSeWlKYE/4io8vd5VxT2YNEXecBO1kEfKn04tkzLEejy/fuD57zWoxrNv6uYA271Q3Nzt0n51Mx5rO7RH/H9vdIiuy9qY79w230pAPpfavB2Zs/3677ex08pj+d6fBjWhMsHy+tUBB5xpkct5rz6c0TPcecd4uDaem0xMH4VM55qxhIv4/t7pCHZm1zeX52T0ms/9M2v75Y9yYH3TvT4cxZIux1n61UensnmflXgxTAMfRzHTvlQDymUEmwF5qZjzU3WL+P7e6RB2bM7B9w3vZMeRn39Pvrq3wEEAaMU4mJ+yPObT86djimTsyqeve+YsAUdJ58hWfS8OB+gURPN6PM3CALnn51WY81N1iH+M+Y90lI4OO6cS7JuZQDfY2JED47V6OFnUeIYtYHOwjz2VB+FOGIxOHJsyociC9+SJBiP4165icOEjSwvqfrQfVMBHWfjUzHn88lrYR9Q+f5SirhtyIOKXbc6VA32P6Tf5V0wmSOIMh9Rn9lz960P7Cw6/fTMl9n7TKzuRpdAkHYXR0IH5VicVhhfuHTfk8n4WbnarzOP7vnkpsI2moYfP8pfcynEEz3+//FHyD8Cspk1sG5bWD077by/Q1lZp2j54LWVvVPn+UJ0ib735nbef9KwkHfYEXJtyjn6UXPCGKBB7u1xAKZk7/a3j4zWyuE8VvokRbxIn3wrlWjG7krGIj6w80JcSRzPWI855VhX+UH1jlzoueE8VBJaIiD7SZHwV0i3OtmeFMWr+zseqkgGOQvb0qtm7kr3iPrDzQhR3v8bj7tvStgra/TyHSi6uFMUonU0IvupEc5kzBrYcL4nR7CdJj+0ReRaLwbk1ezcpvEfWHmgweTFtgeUD42rxRJJHXoNudv550wDhDFXHdAf4kfK9aPcMYqwCUTIgFxsE/A1ezKm8x8x5oHO1pnebj3AC5m3pNdAB5RteAPf1FF/6KYqI7uTsfGiQYnab7/KvGeF8QRq0I6e23vMQb/Kpsyr3iPrDzQoOad7fHb1/Cve7A5xzm0db8+dFmuFMTIJCPTvEf+Rnl6V0c4VxAIBSgiJs4iOp3IqtmVN5j6w80GFxfmZP8OQr2ZmT6f6/zvRdfC76Y8KL8g4ix/zX61g4VfESEecuN2tInxc4q9mVN4j6wQmBy+d+XM16HNjHWZkfDyii39Gnrklq231je8cjWj3DD9xDZJvHet/MT8xVZCpvEfWCGRaxH8I86zvY8vWAf9aKr4beFiWgdo71A3/mK8d4Ye9kFr/+rcffNTIVN4j6wQfVv9w6Rtt61tYAbjlA+AoseFMQLAN+R7xEe69zWh4XenSO7Fv71vfr7Uz7qrI5XvEXWCFEDa4v7/P3eleaTcT/AD85oujhl47hu3+9RvsZ8VbHhd+bBs2Bs4i2r3zU2ZU3iPrBByZ/1P3fCvFJv03v67bz1o25whiJAHd+Z1oj0uZmegrkjhh83+rHT61u5Bvz6/dU2ZVbxGf3BCknbeYjqDsfjXneeUECPKOX8zRbD8NrBOpTUkwZdRYmQZg10xXC6wqElBH7TjYO/wC9VZCpvEdaVQIkDnfn06R8KwJ2NgN97xM/D0osjhZ1RhJZNyD9agmRbka3Rw44SQCyQkiR3qNz76mzKveY+aCrVI5fH4x7vurUk31RGwjaPOd6Ljhl1RgFm1471B399qxHCjv67Vv963a026Vezcq3iPmhI+JtExP4TyrmV+7z8h5ja/KjSuFnbwWTA/vUbHnvtWqeHHiJlmOvet9N7G3WpsypvEfWQsPo8/gfyrKLf0cd5rYPn3rf/lWVNmVW8R9ZCMQ6dW55c685/D8a9rKisBYFmNzsfviuilkJsSNvwrKyqUIWoUYF62bH/VWVlWtUWy1nxXO/4VyZHiV5aY+FZWVCoFso+KecTPOaxIt7/wAaysqK1j4un9/8K2It/PWsrKgVrdxIkWrliNxWVlRRZHh91eK+z6/9tZWVSi7JH4Vjg8Xw++srKsqlqrf3fhWIFh6H7xWVlZWl4rb+ehrqpPs+78a8rKsLJWmFHte/768aTZXqaysqKlmGEi9RvtH+edZWVlbC2d2FdHxY/uj76ysqKLiR934CuTg+8ffXtZVcVa6vJE7fzFcWUCdhzrKyr4qlmqvaysqla//Z"/>
          <p:cNvSpPr>
            <a:spLocks noChangeAspect="1" noChangeArrowheads="1"/>
          </p:cNvSpPr>
          <p:nvPr/>
        </p:nvSpPr>
        <p:spPr bwMode="auto">
          <a:xfrm>
            <a:off x="63500" y="-153988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6" name="AutoShape 12" descr="data:image/jpeg;base64,/9j/4AAQSkZJRgABAQAAAQABAAD/2wCEAAkGBhMSERUUExQWFRQWGRoXFRgWGBcYFhoYGRUXFRcYGBoXHCYfFxojGRcXIC8gIycpLCwsGB4xNTAqNSYrLCkBCQoKDgwOGg8PGjIkHyQsLCwsLCksLCwsLC4sKiwsNCwsLCwtLCwsLCwsLCwsLCksLCwpLCwsLCwsLCwsLCwsLP/AABEIAMIBAwMBIgACEQEDEQH/xAAcAAACAgMBAQAAAAAAAAAAAAAFBgQHAAIDAQj/xABKEAABAwIEAwUEBgYHBwQDAAABAgMRACEEBRIxBkFRBxMiYXEygZGhFCNCscHRM1JicuHwFiRDU4KS8RVjc6KywtIXJTSDCDWT/8QAGwEAAgMBAQEAAAAAAAAAAAAAAwQAAQIFBgf/xAA2EQABAwIDBAkDBAEFAAAAAAABAAIDESEEEjETFEFRIlJhcYGRodHwBbHhMkJTwUMkM5Li8f/aAAwDAQACEQMRAD8Af81xoabKjyFUJxPmasQ8pR2m1XDxfi0aTqNhVL5s+FLOkQKRZqu01tI+9AMTgulFuEeFFYh3xghA38665ZlxdWABVkZaz3SQkD1qTYgsFBquPiy2MW1KqnirIjhMQUX0G6T5ULSat/ifKE4lA1Jkp2NLTPCKJBTfqKJFi25elqrwsLsQ2oOiRoJ61xLZnY1bbGX4ZAnu0yKVs2SguEpSB6UQYoP0Cd3BzdSnjsIwpDbyjbxCPhVj5lioSSaB9l+DSMGCBc3NTuJyQjSOdCLq1KJFGA8N5KouL8x7x0jpW3Z9m5ZxQSTZdvfR9/hNDnI6jzoDnPCxwikuJXMEGDvWQbJ97TVW4MbzrotzxT5ChGVvlxlKjaRRRp/wiwMWmmcJiGxk5lxPq2BfiYg2PUFC82xN09QZphy06lJPv+VKfEuPQClP2ietMHDmIkJPkfuNdmWRr8MZGcKrxbcHLhsUyOUUJI+6NUEzPE6XKLBylXiRcue6vm+EdmlBX0OBtXXXpx5WulribN0sqJUT5AUSYSUmZpf4xUhSepNega5P5aCySs94lW94RIT0oS5JAqeMFJmLVHxUCnARoFzntJqXIbiWjUMipziq3yrLu+ebR+soD3Tf5UcGgqUg5uZ1Ark4KSDgmt/YFHOH8NHvkn3moaFhtvSkAACPcKOZQ2hOGQo2URM9ZoOCnZG9xdxRfrWElnwwjj1BHjQLjmz2kbxXHKmi84ByFz6VxzNsLEwsHlz+V6aOG8n7hoTdSrk/h7q7b8RG2LM01K8bhfpkpnpK0gC90RIgRQPNMTp3tRvFOhKSTVePZqcTiFJB8Kd68+9117rDR1vwRbEYkhE0sZm0l5KkOXSd5qbmuMCRAkx1NJGbcQRISb+tZBThaKIBjeCCHFBDqdM2mZjzrK5LxCiZmvKNnclN2j5Jq4rzl1xZBBCaV0NlagBualZnj1uG9HuDsomXFD0pYuyNqiYqYRtJKJ8PZN3aZi9FStQNSErg1OwuUuOXCDHU2pAuLjUrzDs8zi7VREKChEb0KXhlMYlKVeyvb30/YLhM7m1F08OMmCpIURtNMMhe4LrYD/TEl3HgqozPh55SyltBUDsQK0wHZJinLrUlHrc1dICUjYCuKsamYmmmxZNSnnYpz9AhXDWTHCshsxbpQbibM06tIMmmbMcalKDBuaTjlzclxapNWRSwRcOMzjI5RlY0MtlR3iq9xuPXinpJOkHajnGGZA+FJrXhDJdVyCT6TQnOyhHxUmyYXcUw5XmmhpAIsLE/dTUGfDqGxE1HwPDhLa0qRZRETb30VThu7aCTyFBbmpUpWKbNE2uvFVTxlhXVuhSEk6TNH8uzR7DoCkoC7bTBuKkZgwtSiEpJ86nYXAHuwFC8RTAxErIzG3Q6ok+Dw8z2ySCpGnYuOT8dpdJSppaVDfYiueNxIdckbelTMFkaUqKrX3rTMlJQLVz4cJHE7M1GaGh3RQnGL086T89xGtWnkKk5vnRKiAaXcRiiTJpxrSTVbe4aLzGvBIgUvYhcmpuMfmoC6cjbRc6eStlwWabOzbLO8xWs7NpKvebD8aC5Nw8/il6GGlOK56RYfvE2T7zV19n3Zo5hG1F9SdSyCUovAHIq/KtSHokBAhoHhztEMzdxRBSkEk2AAkn3CnXB5Q4ptCT4YSBf06UcwuWNt+wkA9Yv8d67xSrYqapqXFZv0hDMFkCEHUolZG0xA9BRJS6jY3HIbTKlACg+I4hQUEpNbLgLBBDHy3KA9ofFndI0IPiNhFBOHmu6Y1L9tVz6moOYY1pT+t2CQbTtQ7iDjAFOhv0nlQ9V0GtDBRQuJs/klKD60rKdmvHnSoyamZTlZdVt4RuaLQNCHmzmgXFGHURIBispsSEJGkbCsoW07EXIFJZ4TSkyq5pny3AkgIQm/QfeaOYDhdbplXgT8/4U14DKm2hCB76WZHJIexebLJJbylDMo4XQ3Cl+JXyHpR5DQGwrpAFR8XmCEJlSgK6LIWRhMNH7Whd1uAChOYZ+hsGTSPxPxoQohpVJeMzt1z2lVl0vJdKLBjVyes449AkJN6VG+LnC5qJMUNwGSPvn6tpa/OLfE2pwynskeXBfWGx+qm6vjsKBdxsnC6OIXsgWY8XOKPhNGsi4VxeMAU4S02f8x9BTzk/AOEw8EN6lD7S7n8hRp/FIbF4AomQ6uSz8bXoxBLeB7N8G3BUjvFdVkmj2EwDTIhtCUjyFRlZsFexf0r1CVG6jAqrVsEq4Pd+sqat7pUVzCE3JrjiM0baF1ClXO+0NtEhJvWqjitMiedE0O4ZCdyKD43M2EC66rXNO0FxU6QffSrjc+dcNyfSqyl2gTHRZqaq1nuMmAYSuaG5rnYWgkGqzwuLAMneiL+flQCUiSbCN6yYiiNmbRa4t6VE0MxOJp1yfsvx+JAUoIaSeazKo/dTPziieN7CXAnw4kKV00ED/AKqtr2DilZJuSqkEqMC5NgB1qy+Cuxl1/S7jJab3DY/SKHn+oPn6U68BdlTWCh16HcRyMeFH7oPPz+6n5RgUzVKE+ah5XkjWGbDbLaW0DkkR7z1PnUpRAFzQfN877sWImkXPeN1IHtUEytFgExHhnvuSrCxWcoRzFKXEHaK2yDBk8oqr8w4xecJhUCgLzxUZJk1npO1TIiYztR3OeNXsQuVKIQD7I/Guy+Mjo0pB250rkVrNaytWg5wXbE4tSzJNR3DWV1wWFW8oIbSVKPIfeegrVgsGpXbJcrL7oTy3V6U74thLDehAgV0yPIfoifHGs70Kz/GkqgH4GlHPzuoNE01mRvah68VfevKn4Xg7HOIC0YdwpUJBgCR1hRBrKNRC2g5r6J7sRUPFYwNglRgCppNVf2rZ0tICUGBzjenywkEt4LjwgOdRyK4rjIuvBli6jz5DzNFhwuhaZeUVq53IHuFVv2f5c8lwuqEA9d6s9rMJETXBxU7mPo7Q6LoSgsFG2Q3C8D4RxUFFk/E+pon/AEOwTcEMIttafvohg24HrvUsxF6fwkQEXMniUm6V2bUoX/tVpobBIHICKgP8eYdO6xU/NsuYcT9bYHkDBPpF6T1dm+GW5r8enknUfmTetOD2cUeMROuQUVPH7azpbBWrkE3qX9BcxF3fCn9Xn769wWX4fCJtoQPdP5muGN4vZAhJnz5VivWKMB/E3xRA6GEQhIEUo57xA5JhcelQc04uQT4lR6Us5jn7R2VNZcS7RMRxhl3artjc9T9tRNL+MzhsmwqBjsSgmZoY8ocq2yMLMkp4KdiMyHKh7uLJrkVVoVUwGgJN8hK9KjTFwGwF4tJInTf30t0/dlPDzzzxWlB0CxWbJB6TzPkKHiATE4DVYjpnFVeGWO+AR0omhvrUfDYdLSYJv1ofmXESUA3pTDxCBg2hvyUymR3QCKv4tKBc0l8S8cJaBg0q8T8fG6UGTVfYzGOOkqUSfuoxc6TsCcjw7Y7uuUYzXjB11RMwKA4jFKWfEZrlXoTWgANEe7lrFe6aasg7PMTiAFFPdNn7axEj9kbmrFyfhHL8KBKe9cG6nIN/JOwqErJIHb3KpMt4UxWIu0ytQ6xCfiqBTHgeyF9V3nEtjokFZ/AffVpu8QMoEAj0odi+Lm0iZA9TQXPPArPSd+1L+B7K8Gn2g46f21aR8EAffTAxkWHwbZ7ptDc7xJPvJvSnmHaNchBv5bUXyVxzGJgSep5D1P4UOrzYrQbS5NkHcQt93S2krUTAA/mw8zTfwz2dtMkOvw69uJu2g/sg+0f2j7gKYMoyFvDI8I8R9pR3P5DyqW69ApmOIMFXJObEmQ5WaLeBWUOVix1rKm0HJA2Tkv8AGHFCsNhypSoG0jekrJsYnH+MSrSbg9aK9sLBcabbatqVeTAsKhcE5MnDsApMKVdXO9HhxUjocpcD2t4j3RMJBV+alhz5o0hpSRYEAVM4be75xV/Cg/OtXnVQRqG3Sg3CrK/pK0gnSTJ9TQJsEMQy50TGOlLcqtLDG1q3UTWNthKQK91CKcY3K0ALlVqhuY41pBlRGqlXOOJV3CFBI8vzoF2mPuJWFNkjkar3FZ68BpJv50rLG4ldSHI1oKcMXxE2gkrVqPmZoDmPHE2Qn30NyHhrEY93Q3HUqXZIFOTXZo3hEqXigXCkE6fZQTy9RWNm1gqUUTOecrVXeKzNa9zUJTvnRXOcwaPhQ2lN/s7fxobgsC4+rS0gqPOBt6nYUzG0kWCUmkynWq5d5WGatfgLseS79ZiySAP0Y1JvylX2hE7Rfmae2uzPADUk4NGmUlKgV6p2UJJkCwO95NU4ua/LlPelxKDxXzgxhFLUEi5NNWUdleOxBGlkoT+u74E+6fEfcK+g8q4cYYEMstMjqhA1H1V/rRRTdvOt0cVC9o4Kq+G+w5hshWKcLxH2ESlv3n2lfKrFS2hlsIaQlCUiAlIAA9wrqpZoVmOPSgXVS730CIxpeaKBmuOVypD4mxCtJlUUT4g4vQietVzmudLfUZNulLBtTVddjcjaKC4RMzNc1KJo9w9wTicWZQjS3zcX4Ue7mr3U74TgPC4UBS1d+56eEHyTz99GLqBZqK04pEyPg5/E3A0I/XXYe7rT3lOUYHAwogPvD7S4gH9lOw9a2xnfuCEpUE8oEChLvBjq7rcSn33oQe4rTmil0UzntAGwIHkKW8w4t8M7muznB2HRdx4k+7860b4XdfMYdpTqRz0wnePaVA+dWGhx5rNQwckq4riN5ZsSPSocvumPEom3OrbwPZG+UguLZbM3ASVqA9RAny286csg4Pw2EgoTqc/vFwVf4eSB6fE0wG04USL5gf3V7lXPB3ZA4uHMYS2jcNj9Ir1P2B8/TerXYwreHbCGkBKU7AbfxPmb12fxSUiSaXM34tbTNxWXva3vQmtfKexd8zzlaeVJvEHHZaB68qC8TdoIuGzJ8tqr7H5kp0yo/lQWsc+5TtGRjS6Y3e0TEkkgwPfWUoBdZTGybyQ9q5WnnmaFzMFodAdBs3At5iOtNScAEITLUW8qg5hkzGXrD6ipxcSkKNyZGo2EGx50M4i4ncU6ThytbakpIsfD1H89abfG1pJCVwOIdaNw8eaZW8BrEJb8R2uKI8J5YG9WoeMm59LCKR8n4kxSndKUKhQCedh1q0sHgChEqI1Rc1Qs2y1i3ZnAFReJOK2MGjU6qLwKXnOOu8RqbHh5HkaHcZsNPKuQuOuwNLiQkI8Ww2/gKKG2QGMvUpzyzi/DganGgXJ3MKPunakjtBdTiHkuBq3kIn1it8LlLjsrMgfZTt7zQ7jBtxjDAqcF1QNJv7+dEMZyk0UL2NdRM/ZwptKFJWSFm8gwpABgAdReYph4rzdxlg6kIxLJEKChNvPmPW9VNwxxHCgoe1ELTO46imHMs1dcSCAoI68v40uKUurBqaoNkWHw4xneN4cOAg6WnfEhKjaf2gOU1amWtM5c2kOtoSFeIhIGnUTJge+q0yJ8JxIJgJUCk/4rff8AdTxnOTuZhhkpbdTrQPtXki0SNtq1nbH05DQLT2AxnLquGedrndvo7lI0JPiT+sOY8qsHDcTsrwycQCQhYGkR4iTbSBzM291fLmZYV1p1bbqSlaTCgd/4jzq3uzrFHEvMtmzeHQClI2mIB8zb76fbGyZpe3QCveuY0lpoVamACtMqtJmOk8qkGvJoNmebxImKUDS82TFEN41zx1hKe5Rq121cknzqsc84hUkeJWpw9DYU6P8AEEFQIC0GxSrY/lSFmXDzReLmspZJkhUkjyCuY+dKYrDZDmrZdjCO6OWnigmCwT2LchN53JMJA6k085ZlWVYIA4hwYh7p9gHySN/UzURp9h1PdN6UJ5xY+80NzDD4XDbAKV53Nc/Peide2qexxfh4kQlA2ExQbF9pOHSTpTq91VvmGZd4fCIHQbUKdxABg2NEZGSgvdGxXHkme4jGqAZRCTsT02J8k+dPOCyTCKJSpOp1PtJcWVEecSAU+YEehsKqwfaIcE2242lJLzDYBgQFNp7pX/SD6mlzG9oGIWoq1eKdSVcwqZJBGxrrtwsYaO7xquJLipC8jQdny6u/NcpwuHcbWhpoKUSCnu0kFI8SlbWIA5bzFNCdhyHTp5Um5Xj04vHpUSFJDCVo5i6hJH+ICnM1uVuQNb2IebMsFDsydDaSpRgURml3il5CmlocVpSRY7QeRHUz6+g3pZ0ZeKDVbjIDhXRV1xhx0skoaBP4VWmOzR1ZOtR9John2bqSpTQGnSSFHmTtv086m8M9nT+Kha1JYaP2nPaP7qJk+pgetJRxU1F11nOtRmiVFKoxlHB+LxQlplRT+urwo/zKgH3TVqZf2cYVi6HEKUPtrCVKny5J9wo2cuUY/rXxP8aNQqBjdS70Psq2b7GMUQJcbB6CT87V7VkfRHBtih8f417V/OCvKOY8nKN2iYpo4ZcBKnE+DUROnVvHKYqscrzJbYU3P7p3++rT4UR9Kw+JStCCFPKSQZ0wEgT61WHEGVHD4hbcyW1fERMfA1uV9CHjTRYjwokhfCP9xvSB8BZGMNmhZSnxqLiyJ0gdeVWnm7Di8MAV934RO0m3M1SZz1tsp8CzsQQJE/6055lxE8vDJUTpJAhJ3g8zWnOqUnQFrSEu5q8ErKAokDepvC+A+kvgK8LafEfMCg7eGDirqiTTrwKEfSe7TICWzKgd7iiNdQVKIY3Oa4jgCpOea0Y1kMolohIUB5kjxDlauHHfCinWigaQ1cq1AeDmCCBNzalTileIYzF13BurfLZCndCFKCIuUr0jSB5eXKu3E3aA9i8KO6EBX6RIBUdQ9Nh0ojOiTU6pGecuaxrgAQKVHH8qqPEw7b7Jj50/5et84ZDlyyuYKTqAPRQ+yZ60vs5WFhXetuBRjSQgwCd5tTX2b5e0244286tlVigzCVDmCDYmhObxWI5QDREOEssSp9KzBS3qUqRySJk+81Z4w7bbqtMJ1wRykkaoHU3NIedIZw/0hKSQtxGlAIiQSCVJOxtXfEPnH4JSGNS3UaIuJ8MbXsRFAnjbNCYyaVTVSLo5xlwW1jm7+F5P6NwbjnB6p/kUi8KYxeW48NYgFOrwkkyDPsqB5ibT504cIZri3FHDuDWpCZUtXhWOULnc+e/rXnGPDqMayUKOh1EltfNJ6Hqk865uFx830d5gxLaxutUXp3eyGYxOMzdVNzzi86ihBiLHrS87nCiDearDiXPH2cSBp7tbaUoWZJ72BGpV4J6EQadezbP2cU6QsHvUJ1JQfZMb367fyK9A/FwxRGQac0SKlcrhdHHsifDXfFIIFymTr08yBG8XiaU+NnNCEqQ5KTeJsRVl4LiLWVBbZbIJi1j+R++qM7R8c0vGL7gkInxJuAF/aIHKa4eHxsmJkdFM3S4I0p80TMjnxAkLnhM5VskXPTejGV5WFK7zFBzRuQAoE+pih/ZtmaWMYlTrepsiD4ZgyCCJq9U9pmFA0lK+kBI/OnSxjTqixySvYHBtVUmdZ1g23AvDMkMkJCxzQoSJAO4UI5i4PWp+FzHLnE/W9w6FwlMyFIsZsUhSDJ3AO3OnLi7MsJi8G+e5CBpToeT3SnQvUNOptKtSPFvqtE32qoeGOHxjcQGtJSoH6zRAhIIClQbQN6TxeGjptCSO0H56JUYgl5ZTwKaV8G4Z1KGUvKDepRaVKV6FLAOlW2pJKT+qZVQfMuyzHMypCRiEDm0ZV/kN/hNNeN7M1sCWcV7nRpHIi4MbgEelbcL9ojTSlMYtSmXEqKfECpAIMRrTPzAHnSIx04aHYd20A1FL9/P7q5Io3XNlC4Z4lOEcw61BYLaQ24hQhWk+0INxG4nmBV6YXFodQlxtQUhQlJGxFJ+IweFxzQ1pbfRHhWCDH7jiNvcaWsXgsVlrbv0HEyFaSlp+DpOtMqTNlApkGAT58x12/XMNigGyAseLX0Pjw8UrsHN0uE5cTcUdx4Ei538qQM24gW8dJv0nYepOw5fLkKXV9oZxCXFPJCXUcgSQok6YSDcGeV/WoXDuaICnF4xLjmuyGko8KSD7RO8xIjzrqmRkbBl1RoGB7gE9YPhTBgl911sum8zITA5AjeOdEE/7PtOMSnrJH40qt8S4ESE4R0SNgnnUhjMsKsDRgcSq19LajSDiHGtPnkuo0lgpnp4D3TE6rLBP9eRI801HaxGXKMfTkD1gffQ1oMkf/rsWVRIho7e+tVqw40zgcQidytKR8JNUIidG/dTbUttT5BFlry8GPp7fxT+dZQpTmFmzC45ezWVe7P6im8D+X0CcuzTDgYZSwoq1rUSSIvzNLq8lGMzl9KwruwSCpNoKUJ0/OouT8bfRj3SGwlrUVb3kpkxO9xFeYXj5KC4+MOBiFESoEwZ31DyjfzFQxVaGk6FCGJLJZZGg9IEDS2iFZq07luJWwpQAchSFpiIJOmx9k2Nqg57nqh+lVKiIiw250Vzri5GKKVLYQVqSErJvA1EWJ2gX99KysEypTiXFvrQkK7nUpIIv4REbVulOKUcCXAjjr39lFFVnYBHiinrhjM3HXBie9htIDadI094sAak+g5q5Ul4DhvCvBPjdSrvFa/ZKe7SkGBaQsqsJ/CrZ4EXhXEONoAK0Q33ZHhDNvC3PtCdWpW5InpW2tAFShPkfcNHeVy4NZ7rNMS2AQe6K3EyAkuqUgkgCwEaYm4v51X/GCE4fMMRoHdtqXC0pJGkkAkj/ABGf9as3h5v/AN5xxjZCb+vdx9xquuOXQ7jsSbEayB6JAT+FAfMWdI80+3AtxBMYtRgI7/yguIzju1IR9JKY9s6lGZAIPpFcMTmzSySt8LIsJnb4Vxcy1CtKMUFtyD3DpBCSP1ZIhSZ5jau54IbkIAdU6VHwphXhgQRpBmSaNnqFzWtOYtcACNfsjGBwTuLb744lPdtgo1uqWBy8KSUkTcc6feCMGnBJJc8PeRrcMhoEpkISo2VHNUxNuVCW+GnsJlymDqIUQptlagVgylfspsL6txzPUUVexqXsHhUurIBQtJSnn3ZSgKKoiYUiJImYir2YlGQ8QsPLmu7PZOysTH1iNJJEahBkbxPMe+kbjJxxJ+kBQQhAUp03vA8KUgXCyYG3raivDGQKwodSpYdbcQC04LERMWJsSFA9PDSDxhxC8lLzC5UpQ0o0A+LVqgRuPZUY2taNq4gw2IYTs3CSM2IPD2+WTEbgbnolLZyd7MO9fRh1OAlMLQ4klsG2lSAST8Jpoy3GHJQvDqbCl6gVRBBBEpVqF9tgfltQjIszey/CrdbUEJc8KmhBmLQ4py4NyBoHPet1cVYbHLTCO5OkoKCZ1D2hCuZCrzvT2MhaIWxuZVp9Keq1h6GTpartxp2iodw5Q1KHFc/LmKT8t4aDuFcxDjq0OA/VJKCrvLTv+NQc0wQVii2gqUJi9yOt+cUedYsQFHQyjwiL6lJmTf0Hxq8LA2GMNj01urNHPJk4WFFYvB+JwruHbL6QhwoCpQFAKiy0kfZUDB3IIMiLgNOHyvArBKdUeit+SRa6vISarzgvghWhOIxagGQmUNiQpQMwVkGQDySLq38I8VFeJOMAw0EIaKEklKYISQkRIgCBJOwPK5Ub0fZc1U31HI2jCc3fZTc+wOHGrRqCtKkKRZRI/aIsg7+EajtOnakvh7gJeIW8pnE91imlAAEEJWiLKCknUk+gI260SyrNAsSKgZxmruDfRiMOQkkaVahqSQmJChzGgpNr+G1SZjnRUiND26LlicvkzSXTjnuWY5GGR3eouhMOpWpKhMQSlwFJI5+MqmdqRWeEnMRig2+w4AtKCXW0mEKKApQJukwDfpbaizva+46S2WEBV9JSpV1DkOYkTBBvbrUbLs8GLSVLbQCoLSXCgF2APbS4rxGPCCQbCQYFc3C4aZrnCRgZ2t5rpPkzs6J8CrI4Oyj6FhxhyoOoSpSkLKUpWAuDBvCvFMEdaicVZa0pB0LW25vCwvQTEiwgG8dar7AdpDuFWjDuJQWQdCiQQpBBg3ulSRvdJO9WLmWRYlSAtgtkESO7WUgzeQdYQq37N6FTGA0ljbIOeh/HkqicwioNFVXCz6kYfEFWkPa0toDrQV3RcVKlAKBIJteJFWHwxmmDThwl9KVOptqUJKhA3PkrUAd4085pAweEdVmLjASUuKQSEECVOoSsphI3TYzsRHlTZlnZozi3VtuKca0obcSI0uDvCsKQsEfZ0RPp1ruAZ4xUUKuN2zPMdhomZfEGDEw6hoW2bBNbOcWIItjwm8WbT+VKeY//AI/uD9DiUr8lpKT7iJB+VBR2L4wGCkn90iPjtQXVGp9E0x7X6AeJH9hPWNztsx/7lIi9tJ+VCnl4Vw+PHpN/tEmB1FCGuw18xI09dS0j7pJqUnsJ0iXMQhPvJ/7RWctfn5RRMWWFPMf01SP9mYDljWPn+dZXg7FsF9rFrnnCDHumsqtmPn/qm9y/B/1Qc5a2ZIbf8rpv6Sa1Vlbf90+Semm3zpvDGGmO9dHO7Y/BZ5j51xxTTQQruluuOCSE90L7Tss2Ak7HashriaVT5dG0VI9EstZU1/dPxzMp/OaF5tlTupP0dpcXnXpN+UeLpNHfpWLmUNKBP7Lnp1rxLmOP9kof/Wv8TRxBT93okXYprhTLTxCG5fg8UhpSln2QYb3TcgzpSYnemDgHMXBi0Lf8DaW1oTaAJ0268udCm8ycSHA+VoXpHdjQRebyTcWmPM+VcTnau5A1q73UZsI0wIg+s/KtZD1lW1jLS3JelK8fNWFw7jk/7TxyyoBCg2EqJhKohNid71X2cZe87jXkobUtS3VxoBIMrNx5eddn86GpkhxZRCe9tCgZ8cDY84vsBtRnhbiJAxbkuFKVpUlpRA8JJEGD0HxjzoT4Q8ZSeNfNEZi9gXSNaTYDytVM3G/0BTDeExEqW3oUlCSEEaUHd1QhCSBeLkWG4oszgm0YQjCNBtvuiobgqGjUAFE6jO0mo2AQjFd4HES4gBpayhI1geIEbgi/KxtvAjXBcTIZBwyGnXDhyW1QAYQk6UqmbgiB7jR8paaE9y5ZyvaHNaai58ftdVdjs4W84FewLaUpKtKbRYE7+dThnbqW0sICtA7xxRRpUv8AsGhEkFKbnxi4nyNB8YypDikqQpBBslYgwbpPmCCL1rxI4NDJCdRJU0RsPGFaJP6t0kgQbC43pHBvcJiHa9q7f1pjDBFJHoDS3Ij8I7kHaihtCcM8lUglKFidMKMpBSoaki8Awq0WoJxOW8QG3myVrKwQUEkqSlK1QY8pE2ieVIOKfIWVDcEKHrv1PPz+G1GMozT6K+VhAUkKC0g8kL0qBA66QE/4zRXYCNuIM8ZIJNSOBXAjl6GQhc8biVHC9QFeEhtIASdSUgrHiKjoVY8k0BbVY+RB+cUa4nwIacUhCiWv0jVrKbcAUg/Cx6EHzoG0b+RtTjibA8EGtU6ZLwnjGtK+7SQsSZI1weX7NGnOHlFWssqKhbwrAtveRBg1iuIFhDeld0iFWTBINv8Alj4npUkcRHvAdZ7sxIASbRBEdSQedppQtJNarvxmFjctCe+iOYPPUpQlDwUlwpOhBVZRQgAwY0nwpHTc0l8WZj3yiSqb2kzF53PqalO5ipYStwytB1N2T4VGx2EERyM7CuGKzVxSwDo03KiGmBfkPYtTGaoAJXDxGEc6QujFu3tQnL8xcQnU2ZKTJRbxgm48j0plRONRpbQVL30RBCkzqCp9nwlQJNrCag5W+6p0pOgAqCG5aZi/hlRCKfcBxHh8K823pCi44EvLCQlakp7xpLi+7hOrvEjSjZKBMTKhAljhS39VvnyiAZf2asYful4ta1ulbSQGk6m20qXCVuKNlEARfw2mFij/AGnZQtOBluUJbUEOpgELbUod2uYEaVhI0iAnWYAFFe0+VZa88DsGFpF5BD6TeDayxseVQOE+Mm82wS8K+4lGJWktmYHeEpOhaJ+1IkpF5TIsbR4rUJyJwaWmlgbpCwOMQy/hcW6lBbWnQ9rSFDUgaFLA0kg6ChVhO/Wn7OOIsClsBDjQXHhCFgQkjVISlaSUxeR61VJdUEvNOyVN3AUSYLctqSOg0lX+UUqv4o+GCRp28oMyOk7+s0hLghiCJc5aQOBpVakJglLaW1HcrGxWapU+28lSE4hCk6HErnwzp0kAyZ1ETN5AplxOY4kFK0rc70p0uK0uGYWsgWXMAEczsapnvJHeIACh7aRte2oDkk7EcjtuIvDL3cKtptwrd1LQlVkIIkpBMEquJmimIxN/VWvEroYJ7ZKgt0vYd6jDiPGpuHnSbAS2s+tiuKIYXtExqTC0JcHP6hxJ+KVR8q90YW/jf8vA2P8AvrO7wdvrHz18DcAf5uvShhxHFdF8UT9W+iM4bjxp4Q6260rae7cIHQykhXyrRxlTx/q+MdvsktrMe5S0qi/nQN5OEmynwOcobJP/ADVqPouqe8f8oQiR/wA+9b2vOiX3MNvGSPCqkPYHOwohK1KA2MET7lOgisrr/t1IsMRioG3s7f568qZ2fCs7Cbs/4lB0pN771JwOKCFytJW3fWlNlKGkiELkFBlQO42i1ad+zN2ljyLonyN2/PavGSzcFt0m0Q4m1+nd7fzzrAtcFPO6bSCD6e6IjPMIDAwOMPSMSq/Q/wDyOlczn2BnxYDFiP1sSfuOJoPxA5CUqaCmwFDWVupvI8IHhT9oFX+FJils4BS1EhaN/tOIk+d1fOmAea4czWsdlaD5pmznEYd5QLOEDcAhSsQ8lUybBPicIi5iwqE3hUm3d4Wf+IbAXJH1dB15aU2Kkf4VpV/0k14lAbV+vIIIRcwbE2BidpI51HMab1RYcU5oDQPdGCxP9nhdI3IXsCf3CCZgT+dTMty5twwtDASQbtqCiDBPNA5A/ChuV8POutqUlTY1boJUF2uLaDabwNykdLkMjy9eFS6hxDYWklxBMkFAT44IgyAj2TG8GATVtjaDU6I23kkGVoun/gJOnB6RqIStSPFAJ0pSmSBYExMSfU0g5tmBYzB51Cx3gdV4YKtzKkKmBEztNPPZ26TgUEmSVrknyVpEfAVXvEGYleLeFiC6U7DkvTHPw2mOsHrQp31ja5MfT4/9VKylqUPmpvFuXqOKJddROghlqPE43JJKVGBr1kqANpKgSAomlrHYIYjCrCLpWnU3J5pJEGBdUAHlvsatrjTLm1YVxTiJLSSUKEBaSfASgnYwrpFUvhlKwbqW1KDmEdVCXSCkJJiSRMoO2oXEAwTvRXNbnDuK54kfJhXRkdHgeAIuO6vE/lIqlXpm4UQy8/hk4ggMpWWnTae7UFKTuDz1ieVvKoHE2VFpzWI0rJmIgKm4taDv8RyqBl+LDa5VMQdt53SfcoCjArlxuFQVYHGXDzCVts4MqcaQgwpx1uwWtatCQvSQkTY3mTe1KA4MxJUEgIJmI71qZnYjVY+Vb/0gTOokzYezaEgJA36D767NcSpBKtR1EkyU31KkkgbWJt6ChlxTYZD8K4/0SxESO72k/XNQB66vKa2/odiImWokD9Kjc++t/wCkDekpBVpIANrkAgxPLYX9a8XxChQgkgTO3OCBPkAo2/KpmK1ki5+q4v8ACb6QCS1B2h5vlHn5j41r/RR+12xNxLzcETE2O0g/A1IOdNGJVtsNJi8Sdrmw+Fef7abmdc2AFiICRAAEWqZrKjHHXs71zTwpiQqApvUDsHkTNvPeYpmYzp9CySNS3WT3hDn1OtIVpUrTpgwDJKj7Zvel0523FlnUSSVQZkmSdorZObNFITrItEQq46G2xqw6hWTGwix9fRXNxvnGFeytbDWIw5dUlpISHEoEpWhRAKzyCTE3NqrHhbhxtOKbOMdZSwQoq0vp7wfVq0KSEEr1JXpNhYi+xoG5mLalJUVHwkkeExPKbcq1Vj2i5r1mYgWMDz23qF1TUqhGAKVHzxXfMWu6fW2HBiEgkpcTMLSTuobpJ5g/MXIJ1lVwAYBn2b7bE77cqKtYpoKKu8uY62jYbVq262AQHbmTq8zVAgWCt7XSUzHS2oQhhSkHUAY52sQbEHyNPGQcQvNsd2hptaROkuPBtYB8UaSoTE7xBpeUGijT3gAsP59aloxDUe18NqsuFKKQtcx1a07jRM7OY45y/dCAIltxkgzzJUFculdO/wAXE929e9l4Xy5d3NBOHczaRiWyVnSVQsJIBKTaL2+NWOlWHPN0g7kBu4jlfr6+tKvF9Au1A7O39R8wf6SlOLgSl71DmG+7u/xrXRixBKH9uTuGBjrARvTaTh9vrgBuYbJmOk2+J+V9FFjb66P3W9+YgH+ffIxXuRsva5KXdYofZxA/+7Df+NZTknEM8jiI5ewLek1lSo5BVkPM/PBD9QiOvL06i9YVXmTtI6i1+YjyipScdhRIOHWT/wAY25fqX36HY+/V3FMKgJw5A+0C8o+lwkDeZ9RWqDn90QPJ/afT3UDuFfSE4hLzwdQRfvCUwALFKiZEH50wPcdZjACVMSSLlK5g8tIVH51EZxmHAn6Oo7yC+rrKY8O1+v5D04xgz/VyBFodJg9bpPlva3nWw480s/DxvN4/t7rovjLNP77Dj0bXt/m+7/Ufjs+zF8aHHmFCbDuyDE3IVfSf59ZrmKYiE4czIAl0kxz+x877i21epxmHBnuVRIgd9b0MNyZ3tV5jzVDDRi4YfP8AKhKZC2wlz2grVqT4TYHwmIBAJ3sfWoKsjBASFKA6GDBNjHQED5CjKMYxqnuVaZH9rO19OrTPSurmLw8/oVCBaHYO+wPd/mfS9ZNDrRNNc5n6QfT3UnI89XhWENBCDpk2WRMqKjAKDtPM9aWsdl2t7vQAmVFZClEmS4VRISQLECw5Ue+nYcpjuVagB/an4nw787deW9c0Ypnfulzyh4bend+tR1HChpRYibs3Oe1pqddPdTc04lViWHGi2kd4Nw6TACgof2flH4UqnJQUwIBVE6lFWypEeAD+eVHlY7DlP6JYPs3dFtx/d3/1rG8SxH6FwqPPvbSDNvq/LmedU45jUlSJmyblY0gd490kYrgjELCkF5koUZulZKfFIKb3O5+PWoTfZgtKge+bI80L9YMHnzvNWKcexqJ+j25gPE9Ijw+kTPKtk4xrnh1ECNnjEG+0H0O21orec80tuUVa5Dft/Kr89nTljrZHohy9vNc8z8BXf/08gfpW5Iknu12np9beItbrT4nH4c2OHJgX+tUB6Tpm/rWy8Wwf7BQ32dkeslF/OpmPNXusY/xnzHukRrgNMwpxo+QbX59Xa9a4BSAAXEKJ6trFvL62J9bU7DFsxHcqEf7w9BBMpHn+dbLxuHA/+ModPrTEemnz/KqzHmt7tH/GfT3SaeB2SkQpM8/AqLcx9bO3pea3b4IamDp8vAsW6/pD1HOm5OYMc8PYmbOr8rQQRH5+daKx7UD+ryb3Li+kCIT7/wAtqrN2qxAz+P7e6ScV2csrUVBxSeWlKYE/4io8vd5VxT2YNEXecBO1kEfKn04tkzLEejy/fuD57zWoxrNv6uYA271Q3Nzt0n51Mx5rO7RH/H9vdIiuy9qY79w230pAPpfavB2Zs/3677ex08pj+d6fBjWhMsHy+tUBB5xpkct5rz6c0TPcecd4uDaem0xMH4VM55qxhIv4/t7pCHZm1zeX52T0ms/9M2v75Y9yYH3TvT4cxZIux1n61UensnmflXgxTAMfRzHTvlQDymUEmwF5qZjzU3WL+P7e6RB2bM7B9w3vZMeRn39Pvrq3wEEAaMU4mJ+yPObT86djimTsyqeve+YsAUdJ58hWfS8OB+gURPN6PM3CALnn51WY81N1iH+M+Y90lI4OO6cS7JuZQDfY2JED47V6OFnUeIYtYHOwjz2VB+FOGIxOHJsyociC9+SJBiP4165icOEjSwvqfrQfVMBHWfjUzHn88lrYR9Q+f5SirhtyIOKXbc6VA32P6Tf5V0wmSOIMh9Rn9lz960P7Cw6/fTMl9n7TKzuRpdAkHYXR0IH5VicVhhfuHTfk8n4WbnarzOP7vnkpsI2moYfP8pfcynEEz3+//FHyD8Cspk1sG5bWD077by/Q1lZp2j54LWVvVPn+UJ0ib735nbef9KwkHfYEXJtyjn6UXPCGKBB7u1xAKZk7/a3j4zWyuE8VvokRbxIn3wrlWjG7krGIj6w80JcSRzPWI855VhX+UH1jlzoueE8VBJaIiD7SZHwV0i3OtmeFMWr+zseqkgGOQvb0qtm7kr3iPrDzQhR3v8bj7tvStgra/TyHSi6uFMUonU0IvupEc5kzBrYcL4nR7CdJj+0ReRaLwbk1ezcpvEfWHmgweTFtgeUD42rxRJJHXoNudv550wDhDFXHdAf4kfK9aPcMYqwCUTIgFxsE/A1ezKm8x8x5oHO1pnebj3AC5m3pNdAB5RteAPf1FF/6KYqI7uTsfGiQYnab7/KvGeF8QRq0I6e23vMQb/Kpsyr3iPrDzQoOad7fHb1/Cve7A5xzm0db8+dFmuFMTIJCPTvEf+Rnl6V0c4VxAIBSgiJs4iOp3IqtmVN5j6w80GFxfmZP8OQr2ZmT6f6/zvRdfC76Y8KL8g4ix/zX61g4VfESEecuN2tInxc4q9mVN4j6wQmBy+d+XM16HNjHWZkfDyii39Gnrklq231je8cjWj3DD9xDZJvHet/MT8xVZCpvEfWCGRaxH8I86zvY8vWAf9aKr4beFiWgdo71A3/mK8d4Ye9kFr/+rcffNTIVN4j6wQfVv9w6Rtt61tYAbjlA+AoseFMQLAN+R7xEe69zWh4XenSO7Fv71vfr7Uz7qrI5XvEXWCFEDa4v7/P3eleaTcT/AD85oujhl47hu3+9RvsZ8VbHhd+bBs2Bs4i2r3zU2ZU3iPrBByZ/1P3fCvFJv03v67bz1o25whiJAHd+Z1oj0uZmegrkjhh83+rHT61u5Bvz6/dU2ZVbxGf3BCknbeYjqDsfjXneeUECPKOX8zRbD8NrBOpTUkwZdRYmQZg10xXC6wqElBH7TjYO/wC9VZCpvEdaVQIkDnfn06R8KwJ2NgN97xM/D0osjhZ1RhJZNyD9agmRbka3Rw44SQCyQkiR3qNz76mzKveY+aCrVI5fH4x7vurUk31RGwjaPOd6Ljhl1RgFm1471B399qxHCjv67Vv963a026Vezcq3iPmhI+JtExP4TyrmV+7z8h5ja/KjSuFnbwWTA/vUbHnvtWqeHHiJlmOvet9N7G3WpsypvEfWQsPo8/gfyrKLf0cd5rYPn3rf/lWVNmVW8R9ZCMQ6dW55c685/D8a9rKisBYFmNzsfviuilkJsSNvwrKyqUIWoUYF62bH/VWVlWtUWy1nxXO/4VyZHiV5aY+FZWVCoFso+KecTPOaxIt7/wAaysqK1j4un9/8K2It/PWsrKgVrdxIkWrliNxWVlRRZHh91eK+z6/9tZWVSi7JH4Vjg8Xw++srKsqlqrf3fhWIFh6H7xWVlZWl4rb+ehrqpPs+78a8rKsLJWmFHte/768aTZXqaysqKlmGEi9RvtH+edZWVlbC2d2FdHxY/uj76ysqKLiR934CuTg+8ffXtZVcVa6vJE7fzFcWUCdhzrKyr4qlmqvaysqla//Z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155575" y="-1690688"/>
            <a:ext cx="4714875" cy="3533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8" name="AutoShape 14" descr="data:image/jpeg;base64,/9j/4AAQSkZJRgABAQAAAQABAAD/2wCEAAkGBhMSERUUExQWFRQWGRoXFRgWGBcYFhoYGRUXFRcYGBoXHCYfFxojGRcXIC8gIycpLCwsGB4xNTAqNSYrLCkBCQoKDgwOGg8PGjIkHyQsLCwsLCksLCwsLC4sKiwsNCwsLCwtLCwsLCwsLCwsLCksLCwpLCwsLCwsLCwsLCwsLP/AABEIAMIBAwMBIgACEQEDEQH/xAAcAAACAgMBAQAAAAAAAAAAAAAFBgQHAAIDAQj/xABKEAABAwIEAwUEBgYHBwQDAAABAgMRACEEBRIxBkFRBxMiYXEygZGhFCNCscHRM1JicuHwFiRDU4KS8RVjc6KywtIXJTSDCDWT/8QAGwEAAgMBAQEAAAAAAAAAAAAAAwQAAQIFBgf/xAA2EQABAwIDBAkDBAEFAAAAAAABAAIDESEEEjETFEFRIlJhcYGRodHwBbHhMkJTwUMkM5Li8f/aAAwDAQACEQMRAD8Af81xoabKjyFUJxPmasQ8pR2m1XDxfi0aTqNhVL5s+FLOkQKRZqu01tI+9AMTgulFuEeFFYh3xghA38665ZlxdWABVkZaz3SQkD1qTYgsFBquPiy2MW1KqnirIjhMQUX0G6T5ULSat/ifKE4lA1Jkp2NLTPCKJBTfqKJFi25elqrwsLsQ2oOiRoJ61xLZnY1bbGX4ZAnu0yKVs2SguEpSB6UQYoP0Cd3BzdSnjsIwpDbyjbxCPhVj5lioSSaB9l+DSMGCBc3NTuJyQjSOdCLq1KJFGA8N5KouL8x7x0jpW3Z9m5ZxQSTZdvfR9/hNDnI6jzoDnPCxwikuJXMEGDvWQbJ97TVW4MbzrotzxT5ChGVvlxlKjaRRRp/wiwMWmmcJiGxk5lxPq2BfiYg2PUFC82xN09QZphy06lJPv+VKfEuPQClP2ietMHDmIkJPkfuNdmWRr8MZGcKrxbcHLhsUyOUUJI+6NUEzPE6XKLBylXiRcue6vm+EdmlBX0OBtXXXpx5WulribN0sqJUT5AUSYSUmZpf4xUhSepNega5P5aCySs94lW94RIT0oS5JAqeMFJmLVHxUCnARoFzntJqXIbiWjUMipziq3yrLu+ebR+soD3Tf5UcGgqUg5uZ1Ark4KSDgmt/YFHOH8NHvkn3moaFhtvSkAACPcKOZQ2hOGQo2URM9ZoOCnZG9xdxRfrWElnwwjj1BHjQLjmz2kbxXHKmi84ByFz6VxzNsLEwsHlz+V6aOG8n7hoTdSrk/h7q7b8RG2LM01K8bhfpkpnpK0gC90RIgRQPNMTp3tRvFOhKSTVePZqcTiFJB8Kd68+9117rDR1vwRbEYkhE0sZm0l5KkOXSd5qbmuMCRAkx1NJGbcQRISb+tZBThaKIBjeCCHFBDqdM2mZjzrK5LxCiZmvKNnclN2j5Jq4rzl1xZBBCaV0NlagBualZnj1uG9HuDsomXFD0pYuyNqiYqYRtJKJ8PZN3aZi9FStQNSErg1OwuUuOXCDHU2pAuLjUrzDs8zi7VREKChEb0KXhlMYlKVeyvb30/YLhM7m1F08OMmCpIURtNMMhe4LrYD/TEl3HgqozPh55SyltBUDsQK0wHZJinLrUlHrc1dICUjYCuKsamYmmmxZNSnnYpz9AhXDWTHCshsxbpQbibM06tIMmmbMcalKDBuaTjlzclxapNWRSwRcOMzjI5RlY0MtlR3iq9xuPXinpJOkHajnGGZA+FJrXhDJdVyCT6TQnOyhHxUmyYXcUw5XmmhpAIsLE/dTUGfDqGxE1HwPDhLa0qRZRETb30VThu7aCTyFBbmpUpWKbNE2uvFVTxlhXVuhSEk6TNH8uzR7DoCkoC7bTBuKkZgwtSiEpJ86nYXAHuwFC8RTAxErIzG3Q6ok+Dw8z2ySCpGnYuOT8dpdJSppaVDfYiueNxIdckbelTMFkaUqKrX3rTMlJQLVz4cJHE7M1GaGh3RQnGL086T89xGtWnkKk5vnRKiAaXcRiiTJpxrSTVbe4aLzGvBIgUvYhcmpuMfmoC6cjbRc6eStlwWabOzbLO8xWs7NpKvebD8aC5Nw8/il6GGlOK56RYfvE2T7zV19n3Zo5hG1F9SdSyCUovAHIq/KtSHokBAhoHhztEMzdxRBSkEk2AAkn3CnXB5Q4ptCT4YSBf06UcwuWNt+wkA9Yv8d67xSrYqapqXFZv0hDMFkCEHUolZG0xA9BRJS6jY3HIbTKlACg+I4hQUEpNbLgLBBDHy3KA9ofFndI0IPiNhFBOHmu6Y1L9tVz6moOYY1pT+t2CQbTtQ7iDjAFOhv0nlQ9V0GtDBRQuJs/klKD60rKdmvHnSoyamZTlZdVt4RuaLQNCHmzmgXFGHURIBispsSEJGkbCsoW07EXIFJZ4TSkyq5pny3AkgIQm/QfeaOYDhdbplXgT8/4U14DKm2hCB76WZHJIexebLJJbylDMo4XQ3Cl+JXyHpR5DQGwrpAFR8XmCEJlSgK6LIWRhMNH7Whd1uAChOYZ+hsGTSPxPxoQohpVJeMzt1z2lVl0vJdKLBjVyes449AkJN6VG+LnC5qJMUNwGSPvn6tpa/OLfE2pwynskeXBfWGx+qm6vjsKBdxsnC6OIXsgWY8XOKPhNGsi4VxeMAU4S02f8x9BTzk/AOEw8EN6lD7S7n8hRp/FIbF4AomQ6uSz8bXoxBLeB7N8G3BUjvFdVkmj2EwDTIhtCUjyFRlZsFexf0r1CVG6jAqrVsEq4Pd+sqat7pUVzCE3JrjiM0baF1ClXO+0NtEhJvWqjitMiedE0O4ZCdyKD43M2EC66rXNO0FxU6QffSrjc+dcNyfSqyl2gTHRZqaq1nuMmAYSuaG5rnYWgkGqzwuLAMneiL+flQCUiSbCN6yYiiNmbRa4t6VE0MxOJp1yfsvx+JAUoIaSeazKo/dTPziieN7CXAnw4kKV00ED/AKqtr2DilZJuSqkEqMC5NgB1qy+Cuxl1/S7jJab3DY/SKHn+oPn6U68BdlTWCh16HcRyMeFH7oPPz+6n5RgUzVKE+ah5XkjWGbDbLaW0DkkR7z1PnUpRAFzQfN877sWImkXPeN1IHtUEytFgExHhnvuSrCxWcoRzFKXEHaK2yDBk8oqr8w4xecJhUCgLzxUZJk1npO1TIiYztR3OeNXsQuVKIQD7I/Guy+Mjo0pB250rkVrNaytWg5wXbE4tSzJNR3DWV1wWFW8oIbSVKPIfeegrVgsGpXbJcrL7oTy3V6U74thLDehAgV0yPIfoifHGs70Kz/GkqgH4GlHPzuoNE01mRvah68VfevKn4Xg7HOIC0YdwpUJBgCR1hRBrKNRC2g5r6J7sRUPFYwNglRgCppNVf2rZ0tICUGBzjenywkEt4LjwgOdRyK4rjIuvBli6jz5DzNFhwuhaZeUVq53IHuFVv2f5c8lwuqEA9d6s9rMJETXBxU7mPo7Q6LoSgsFG2Q3C8D4RxUFFk/E+pon/AEOwTcEMIttafvohg24HrvUsxF6fwkQEXMniUm6V2bUoX/tVpobBIHICKgP8eYdO6xU/NsuYcT9bYHkDBPpF6T1dm+GW5r8enknUfmTetOD2cUeMROuQUVPH7azpbBWrkE3qX9BcxF3fCn9Xn769wWX4fCJtoQPdP5muGN4vZAhJnz5VivWKMB/E3xRA6GEQhIEUo57xA5JhcelQc04uQT4lR6Us5jn7R2VNZcS7RMRxhl3artjc9T9tRNL+MzhsmwqBjsSgmZoY8ocq2yMLMkp4KdiMyHKh7uLJrkVVoVUwGgJN8hK9KjTFwGwF4tJInTf30t0/dlPDzzzxWlB0CxWbJB6TzPkKHiATE4DVYjpnFVeGWO+AR0omhvrUfDYdLSYJv1ofmXESUA3pTDxCBg2hvyUymR3QCKv4tKBc0l8S8cJaBg0q8T8fG6UGTVfYzGOOkqUSfuoxc6TsCcjw7Y7uuUYzXjB11RMwKA4jFKWfEZrlXoTWgANEe7lrFe6aasg7PMTiAFFPdNn7axEj9kbmrFyfhHL8KBKe9cG6nIN/JOwqErJIHb3KpMt4UxWIu0ytQ6xCfiqBTHgeyF9V3nEtjokFZ/AffVpu8QMoEAj0odi+Lm0iZA9TQXPPArPSd+1L+B7K8Gn2g46f21aR8EAffTAxkWHwbZ7ptDc7xJPvJvSnmHaNchBv5bUXyVxzGJgSep5D1P4UOrzYrQbS5NkHcQt93S2krUTAA/mw8zTfwz2dtMkOvw69uJu2g/sg+0f2j7gKYMoyFvDI8I8R9pR3P5DyqW69ApmOIMFXJObEmQ5WaLeBWUOVix1rKm0HJA2Tkv8AGHFCsNhypSoG0jekrJsYnH+MSrSbg9aK9sLBcabbatqVeTAsKhcE5MnDsApMKVdXO9HhxUjocpcD2t4j3RMJBV+alhz5o0hpSRYEAVM4be75xV/Cg/OtXnVQRqG3Sg3CrK/pK0gnSTJ9TQJsEMQy50TGOlLcqtLDG1q3UTWNthKQK91CKcY3K0ALlVqhuY41pBlRGqlXOOJV3CFBI8vzoF2mPuJWFNkjkar3FZ68BpJv50rLG4ldSHI1oKcMXxE2gkrVqPmZoDmPHE2Qn30NyHhrEY93Q3HUqXZIFOTXZo3hEqXigXCkE6fZQTy9RWNm1gqUUTOecrVXeKzNa9zUJTvnRXOcwaPhQ2lN/s7fxobgsC4+rS0gqPOBt6nYUzG0kWCUmkynWq5d5WGatfgLseS79ZiySAP0Y1JvylX2hE7Rfmae2uzPADUk4NGmUlKgV6p2UJJkCwO95NU4ua/LlPelxKDxXzgxhFLUEi5NNWUdleOxBGlkoT+u74E+6fEfcK+g8q4cYYEMstMjqhA1H1V/rRRTdvOt0cVC9o4Kq+G+w5hshWKcLxH2ESlv3n2lfKrFS2hlsIaQlCUiAlIAA9wrqpZoVmOPSgXVS730CIxpeaKBmuOVypD4mxCtJlUUT4g4vQietVzmudLfUZNulLBtTVddjcjaKC4RMzNc1KJo9w9wTicWZQjS3zcX4Ue7mr3U74TgPC4UBS1d+56eEHyTz99GLqBZqK04pEyPg5/E3A0I/XXYe7rT3lOUYHAwogPvD7S4gH9lOw9a2xnfuCEpUE8oEChLvBjq7rcSn33oQe4rTmil0UzntAGwIHkKW8w4t8M7muznB2HRdx4k+7860b4XdfMYdpTqRz0wnePaVA+dWGhx5rNQwckq4riN5ZsSPSocvumPEom3OrbwPZG+UguLZbM3ASVqA9RAny286csg4Pw2EgoTqc/vFwVf4eSB6fE0wG04USL5gf3V7lXPB3ZA4uHMYS2jcNj9Ir1P2B8/TerXYwreHbCGkBKU7AbfxPmb12fxSUiSaXM34tbTNxWXva3vQmtfKexd8zzlaeVJvEHHZaB68qC8TdoIuGzJ8tqr7H5kp0yo/lQWsc+5TtGRjS6Y3e0TEkkgwPfWUoBdZTGybyQ9q5WnnmaFzMFodAdBs3At5iOtNScAEITLUW8qg5hkzGXrD6ipxcSkKNyZGo2EGx50M4i4ncU6ThytbakpIsfD1H89abfG1pJCVwOIdaNw8eaZW8BrEJb8R2uKI8J5YG9WoeMm59LCKR8n4kxSndKUKhQCedh1q0sHgChEqI1Rc1Qs2y1i3ZnAFReJOK2MGjU6qLwKXnOOu8RqbHh5HkaHcZsNPKuQuOuwNLiQkI8Ww2/gKKG2QGMvUpzyzi/DganGgXJ3MKPunakjtBdTiHkuBq3kIn1it8LlLjsrMgfZTt7zQ7jBtxjDAqcF1QNJv7+dEMZyk0UL2NdRM/ZwptKFJWSFm8gwpABgAdReYph4rzdxlg6kIxLJEKChNvPmPW9VNwxxHCgoe1ELTO46imHMs1dcSCAoI68v40uKUurBqaoNkWHw4xneN4cOAg6WnfEhKjaf2gOU1amWtM5c2kOtoSFeIhIGnUTJge+q0yJ8JxIJgJUCk/4rff8AdTxnOTuZhhkpbdTrQPtXki0SNtq1nbH05DQLT2AxnLquGedrndvo7lI0JPiT+sOY8qsHDcTsrwycQCQhYGkR4iTbSBzM291fLmZYV1p1bbqSlaTCgd/4jzq3uzrFHEvMtmzeHQClI2mIB8zb76fbGyZpe3QCveuY0lpoVamACtMqtJmOk8qkGvJoNmebxImKUDS82TFEN41zx1hKe5Rq121cknzqsc84hUkeJWpw9DYU6P8AEEFQIC0GxSrY/lSFmXDzReLmspZJkhUkjyCuY+dKYrDZDmrZdjCO6OWnigmCwT2LchN53JMJA6k085ZlWVYIA4hwYh7p9gHySN/UzURp9h1PdN6UJ5xY+80NzDD4XDbAKV53Nc/Peide2qexxfh4kQlA2ExQbF9pOHSTpTq91VvmGZd4fCIHQbUKdxABg2NEZGSgvdGxXHkme4jGqAZRCTsT02J8k+dPOCyTCKJSpOp1PtJcWVEecSAU+YEehsKqwfaIcE2242lJLzDYBgQFNp7pX/SD6mlzG9oGIWoq1eKdSVcwqZJBGxrrtwsYaO7xquJLipC8jQdny6u/NcpwuHcbWhpoKUSCnu0kFI8SlbWIA5bzFNCdhyHTp5Um5Xj04vHpUSFJDCVo5i6hJH+ICnM1uVuQNb2IebMsFDsydDaSpRgURml3il5CmlocVpSRY7QeRHUz6+g3pZ0ZeKDVbjIDhXRV1xhx0skoaBP4VWmOzR1ZOtR9John2bqSpTQGnSSFHmTtv086m8M9nT+Kha1JYaP2nPaP7qJk+pgetJRxU1F11nOtRmiVFKoxlHB+LxQlplRT+urwo/zKgH3TVqZf2cYVi6HEKUPtrCVKny5J9wo2cuUY/rXxP8aNQqBjdS70Psq2b7GMUQJcbB6CT87V7VkfRHBtih8f417V/OCvKOY8nKN2iYpo4ZcBKnE+DUROnVvHKYqscrzJbYU3P7p3++rT4UR9Kw+JStCCFPKSQZ0wEgT61WHEGVHD4hbcyW1fERMfA1uV9CHjTRYjwokhfCP9xvSB8BZGMNmhZSnxqLiyJ0gdeVWnm7Di8MAV934RO0m3M1SZz1tsp8CzsQQJE/6055lxE8vDJUTpJAhJ3g8zWnOqUnQFrSEu5q8ErKAokDepvC+A+kvgK8LafEfMCg7eGDirqiTTrwKEfSe7TICWzKgd7iiNdQVKIY3Oa4jgCpOea0Y1kMolohIUB5kjxDlauHHfCinWigaQ1cq1AeDmCCBNzalTileIYzF13BurfLZCndCFKCIuUr0jSB5eXKu3E3aA9i8KO6EBX6RIBUdQ9Nh0ojOiTU6pGecuaxrgAQKVHH8qqPEw7b7Jj50/5et84ZDlyyuYKTqAPRQ+yZ60vs5WFhXetuBRjSQgwCd5tTX2b5e0244286tlVigzCVDmCDYmhObxWI5QDREOEssSp9KzBS3qUqRySJk+81Z4w7bbqtMJ1wRykkaoHU3NIedIZw/0hKSQtxGlAIiQSCVJOxtXfEPnH4JSGNS3UaIuJ8MbXsRFAnjbNCYyaVTVSLo5xlwW1jm7+F5P6NwbjnB6p/kUi8KYxeW48NYgFOrwkkyDPsqB5ibT504cIZri3FHDuDWpCZUtXhWOULnc+e/rXnGPDqMayUKOh1EltfNJ6Hqk865uFx830d5gxLaxutUXp3eyGYxOMzdVNzzi86ihBiLHrS87nCiDearDiXPH2cSBp7tbaUoWZJ72BGpV4J6EQadezbP2cU6QsHvUJ1JQfZMb367fyK9A/FwxRGQac0SKlcrhdHHsifDXfFIIFymTr08yBG8XiaU+NnNCEqQ5KTeJsRVl4LiLWVBbZbIJi1j+R++qM7R8c0vGL7gkInxJuAF/aIHKa4eHxsmJkdFM3S4I0p80TMjnxAkLnhM5VskXPTejGV5WFK7zFBzRuQAoE+pih/ZtmaWMYlTrepsiD4ZgyCCJq9U9pmFA0lK+kBI/OnSxjTqixySvYHBtVUmdZ1g23AvDMkMkJCxzQoSJAO4UI5i4PWp+FzHLnE/W9w6FwlMyFIsZsUhSDJ3AO3OnLi7MsJi8G+e5CBpToeT3SnQvUNOptKtSPFvqtE32qoeGOHxjcQGtJSoH6zRAhIIClQbQN6TxeGjptCSO0H56JUYgl5ZTwKaV8G4Z1KGUvKDepRaVKV6FLAOlW2pJKT+qZVQfMuyzHMypCRiEDm0ZV/kN/hNNeN7M1sCWcV7nRpHIi4MbgEelbcL9ojTSlMYtSmXEqKfECpAIMRrTPzAHnSIx04aHYd20A1FL9/P7q5Io3XNlC4Z4lOEcw61BYLaQ24hQhWk+0INxG4nmBV6YXFodQlxtQUhQlJGxFJ+IweFxzQ1pbfRHhWCDH7jiNvcaWsXgsVlrbv0HEyFaSlp+DpOtMqTNlApkGAT58x12/XMNigGyAseLX0Pjw8UrsHN0uE5cTcUdx4Ei538qQM24gW8dJv0nYepOw5fLkKXV9oZxCXFPJCXUcgSQok6YSDcGeV/WoXDuaICnF4xLjmuyGko8KSD7RO8xIjzrqmRkbBl1RoGB7gE9YPhTBgl911sum8zITA5AjeOdEE/7PtOMSnrJH40qt8S4ESE4R0SNgnnUhjMsKsDRgcSq19LajSDiHGtPnkuo0lgpnp4D3TE6rLBP9eRI801HaxGXKMfTkD1gffQ1oMkf/rsWVRIho7e+tVqw40zgcQidytKR8JNUIidG/dTbUttT5BFlry8GPp7fxT+dZQpTmFmzC45ezWVe7P6im8D+X0CcuzTDgYZSwoq1rUSSIvzNLq8lGMzl9KwruwSCpNoKUJ0/OouT8bfRj3SGwlrUVb3kpkxO9xFeYXj5KC4+MOBiFESoEwZ31DyjfzFQxVaGk6FCGJLJZZGg9IEDS2iFZq07luJWwpQAchSFpiIJOmx9k2Nqg57nqh+lVKiIiw250Vzri5GKKVLYQVqSErJvA1EWJ2gX99KysEypTiXFvrQkK7nUpIIv4REbVulOKUcCXAjjr39lFFVnYBHiinrhjM3HXBie9htIDadI094sAak+g5q5Ul4DhvCvBPjdSrvFa/ZKe7SkGBaQsqsJ/CrZ4EXhXEONoAK0Q33ZHhDNvC3PtCdWpW5InpW2tAFShPkfcNHeVy4NZ7rNMS2AQe6K3EyAkuqUgkgCwEaYm4v51X/GCE4fMMRoHdtqXC0pJGkkAkj/ABGf9as3h5v/AN5xxjZCb+vdx9xquuOXQ7jsSbEayB6JAT+FAfMWdI80+3AtxBMYtRgI7/yguIzju1IR9JKY9s6lGZAIPpFcMTmzSySt8LIsJnb4Vxcy1CtKMUFtyD3DpBCSP1ZIhSZ5jau54IbkIAdU6VHwphXhgQRpBmSaNnqFzWtOYtcACNfsjGBwTuLb744lPdtgo1uqWBy8KSUkTcc6feCMGnBJJc8PeRrcMhoEpkISo2VHNUxNuVCW+GnsJlymDqIUQptlagVgylfspsL6txzPUUVexqXsHhUurIBQtJSnn3ZSgKKoiYUiJImYir2YlGQ8QsPLmu7PZOysTH1iNJJEahBkbxPMe+kbjJxxJ+kBQQhAUp03vA8KUgXCyYG3raivDGQKwodSpYdbcQC04LERMWJsSFA9PDSDxhxC8lLzC5UpQ0o0A+LVqgRuPZUY2taNq4gw2IYTs3CSM2IPD2+WTEbgbnolLZyd7MO9fRh1OAlMLQ4klsG2lSAST8Jpoy3GHJQvDqbCl6gVRBBBEpVqF9tgfltQjIszey/CrdbUEJc8KmhBmLQ4py4NyBoHPet1cVYbHLTCO5OkoKCZ1D2hCuZCrzvT2MhaIWxuZVp9Keq1h6GTpartxp2iodw5Q1KHFc/LmKT8t4aDuFcxDjq0OA/VJKCrvLTv+NQc0wQVii2gqUJi9yOt+cUedYsQFHQyjwiL6lJmTf0Hxq8LA2GMNj01urNHPJk4WFFYvB+JwruHbL6QhwoCpQFAKiy0kfZUDB3IIMiLgNOHyvArBKdUeit+SRa6vISarzgvghWhOIxagGQmUNiQpQMwVkGQDySLq38I8VFeJOMAw0EIaKEklKYISQkRIgCBJOwPK5Ub0fZc1U31HI2jCc3fZTc+wOHGrRqCtKkKRZRI/aIsg7+EajtOnakvh7gJeIW8pnE91imlAAEEJWiLKCknUk+gI260SyrNAsSKgZxmruDfRiMOQkkaVahqSQmJChzGgpNr+G1SZjnRUiND26LlicvkzSXTjnuWY5GGR3eouhMOpWpKhMQSlwFJI5+MqmdqRWeEnMRig2+w4AtKCXW0mEKKApQJukwDfpbaizva+46S2WEBV9JSpV1DkOYkTBBvbrUbLs8GLSVLbQCoLSXCgF2APbS4rxGPCCQbCQYFc3C4aZrnCRgZ2t5rpPkzs6J8CrI4Oyj6FhxhyoOoSpSkLKUpWAuDBvCvFMEdaicVZa0pB0LW25vCwvQTEiwgG8dar7AdpDuFWjDuJQWQdCiQQpBBg3ulSRvdJO9WLmWRYlSAtgtkESO7WUgzeQdYQq37N6FTGA0ljbIOeh/HkqicwioNFVXCz6kYfEFWkPa0toDrQV3RcVKlAKBIJteJFWHwxmmDThwl9KVOptqUJKhA3PkrUAd4085pAweEdVmLjASUuKQSEECVOoSsphI3TYzsRHlTZlnZozi3VtuKca0obcSI0uDvCsKQsEfZ0RPp1ruAZ4xUUKuN2zPMdhomZfEGDEw6hoW2bBNbOcWIItjwm8WbT+VKeY//AI/uD9DiUr8lpKT7iJB+VBR2L4wGCkn90iPjtQXVGp9E0x7X6AeJH9hPWNztsx/7lIi9tJ+VCnl4Vw+PHpN/tEmB1FCGuw18xI09dS0j7pJqUnsJ0iXMQhPvJ/7RWctfn5RRMWWFPMf01SP9mYDljWPn+dZXg7FsF9rFrnnCDHumsqtmPn/qm9y/B/1Qc5a2ZIbf8rpv6Sa1Vlbf90+Semm3zpvDGGmO9dHO7Y/BZ5j51xxTTQQruluuOCSE90L7Tss2Ak7HashriaVT5dG0VI9EstZU1/dPxzMp/OaF5tlTupP0dpcXnXpN+UeLpNHfpWLmUNKBP7Lnp1rxLmOP9kof/Wv8TRxBT93okXYprhTLTxCG5fg8UhpSln2QYb3TcgzpSYnemDgHMXBi0Lf8DaW1oTaAJ0268udCm8ycSHA+VoXpHdjQRebyTcWmPM+VcTnau5A1q73UZsI0wIg+s/KtZD1lW1jLS3JelK8fNWFw7jk/7TxyyoBCg2EqJhKohNid71X2cZe87jXkobUtS3VxoBIMrNx5eddn86GpkhxZRCe9tCgZ8cDY84vsBtRnhbiJAxbkuFKVpUlpRA8JJEGD0HxjzoT4Q8ZSeNfNEZi9gXSNaTYDytVM3G/0BTDeExEqW3oUlCSEEaUHd1QhCSBeLkWG4oszgm0YQjCNBtvuiobgqGjUAFE6jO0mo2AQjFd4HES4gBpayhI1geIEbgi/KxtvAjXBcTIZBwyGnXDhyW1QAYQk6UqmbgiB7jR8paaE9y5ZyvaHNaai58ftdVdjs4W84FewLaUpKtKbRYE7+dThnbqW0sICtA7xxRRpUv8AsGhEkFKbnxi4nyNB8YypDikqQpBBslYgwbpPmCCL1rxI4NDJCdRJU0RsPGFaJP6t0kgQbC43pHBvcJiHa9q7f1pjDBFJHoDS3Ij8I7kHaihtCcM8lUglKFidMKMpBSoaki8Awq0WoJxOW8QG3myVrKwQUEkqSlK1QY8pE2ieVIOKfIWVDcEKHrv1PPz+G1GMozT6K+VhAUkKC0g8kL0qBA66QE/4zRXYCNuIM8ZIJNSOBXAjl6GQhc8biVHC9QFeEhtIASdSUgrHiKjoVY8k0BbVY+RB+cUa4nwIacUhCiWv0jVrKbcAUg/Cx6EHzoG0b+RtTjibA8EGtU6ZLwnjGtK+7SQsSZI1weX7NGnOHlFWssqKhbwrAtveRBg1iuIFhDeld0iFWTBINv8Alj4npUkcRHvAdZ7sxIASbRBEdSQedppQtJNarvxmFjctCe+iOYPPUpQlDwUlwpOhBVZRQgAwY0nwpHTc0l8WZj3yiSqb2kzF53PqalO5ipYStwytB1N2T4VGx2EERyM7CuGKzVxSwDo03KiGmBfkPYtTGaoAJXDxGEc6QujFu3tQnL8xcQnU2ZKTJRbxgm48j0plRONRpbQVL30RBCkzqCp9nwlQJNrCag5W+6p0pOgAqCG5aZi/hlRCKfcBxHh8K823pCi44EvLCQlakp7xpLi+7hOrvEjSjZKBMTKhAljhS39VvnyiAZf2asYful4ta1ulbSQGk6m20qXCVuKNlEARfw2mFij/AGnZQtOBluUJbUEOpgELbUod2uYEaVhI0iAnWYAFFe0+VZa88DsGFpF5BD6TeDayxseVQOE+Mm82wS8K+4lGJWktmYHeEpOhaJ+1IkpF5TIsbR4rUJyJwaWmlgbpCwOMQy/hcW6lBbWnQ9rSFDUgaFLA0kg6ChVhO/Wn7OOIsClsBDjQXHhCFgQkjVISlaSUxeR61VJdUEvNOyVN3AUSYLctqSOg0lX+UUqv4o+GCRp28oMyOk7+s0hLghiCJc5aQOBpVakJglLaW1HcrGxWapU+28lSE4hCk6HErnwzp0kAyZ1ETN5AplxOY4kFK0rc70p0uK0uGYWsgWXMAEczsapnvJHeIACh7aRte2oDkk7EcjtuIvDL3cKtptwrd1LQlVkIIkpBMEquJmimIxN/VWvEroYJ7ZKgt0vYd6jDiPGpuHnSbAS2s+tiuKIYXtExqTC0JcHP6hxJ+KVR8q90YW/jf8vA2P8AvrO7wdvrHz18DcAf5uvShhxHFdF8UT9W+iM4bjxp4Q6260rae7cIHQykhXyrRxlTx/q+MdvsktrMe5S0qi/nQN5OEmynwOcobJP/ADVqPouqe8f8oQiR/wA+9b2vOiX3MNvGSPCqkPYHOwohK1KA2MET7lOgisrr/t1IsMRioG3s7f568qZ2fCs7Cbs/4lB0pN771JwOKCFytJW3fWlNlKGkiELkFBlQO42i1ad+zN2ljyLonyN2/PavGSzcFt0m0Q4m1+nd7fzzrAtcFPO6bSCD6e6IjPMIDAwOMPSMSq/Q/wDyOlczn2BnxYDFiP1sSfuOJoPxA5CUqaCmwFDWVupvI8IHhT9oFX+FJils4BS1EhaN/tOIk+d1fOmAea4czWsdlaD5pmznEYd5QLOEDcAhSsQ8lUybBPicIi5iwqE3hUm3d4Wf+IbAXJH1dB15aU2Kkf4VpV/0k14lAbV+vIIIRcwbE2BidpI51HMab1RYcU5oDQPdGCxP9nhdI3IXsCf3CCZgT+dTMty5twwtDASQbtqCiDBPNA5A/ChuV8POutqUlTY1boJUF2uLaDabwNykdLkMjy9eFS6hxDYWklxBMkFAT44IgyAj2TG8GATVtjaDU6I23kkGVoun/gJOnB6RqIStSPFAJ0pSmSBYExMSfU0g5tmBYzB51Cx3gdV4YKtzKkKmBEztNPPZ26TgUEmSVrknyVpEfAVXvEGYleLeFiC6U7DkvTHPw2mOsHrQp31ja5MfT4/9VKylqUPmpvFuXqOKJddROghlqPE43JJKVGBr1kqANpKgSAomlrHYIYjCrCLpWnU3J5pJEGBdUAHlvsatrjTLm1YVxTiJLSSUKEBaSfASgnYwrpFUvhlKwbqW1KDmEdVCXSCkJJiSRMoO2oXEAwTvRXNbnDuK54kfJhXRkdHgeAIuO6vE/lIqlXpm4UQy8/hk4ggMpWWnTae7UFKTuDz1ieVvKoHE2VFpzWI0rJmIgKm4taDv8RyqBl+LDa5VMQdt53SfcoCjArlxuFQVYHGXDzCVts4MqcaQgwpx1uwWtatCQvSQkTY3mTe1KA4MxJUEgIJmI71qZnYjVY+Vb/0gTOokzYezaEgJA36D767NcSpBKtR1EkyU31KkkgbWJt6ChlxTYZD8K4/0SxESO72k/XNQB66vKa2/odiImWokD9Kjc++t/wCkDekpBVpIANrkAgxPLYX9a8XxChQgkgTO3OCBPkAo2/KpmK1ki5+q4v8ACb6QCS1B2h5vlHn5j41r/RR+12xNxLzcETE2O0g/A1IOdNGJVtsNJi8Sdrmw+Fef7abmdc2AFiICRAAEWqZrKjHHXs71zTwpiQqApvUDsHkTNvPeYpmYzp9CySNS3WT3hDn1OtIVpUrTpgwDJKj7Zvel0523FlnUSSVQZkmSdorZObNFITrItEQq46G2xqw6hWTGwix9fRXNxvnGFeytbDWIw5dUlpISHEoEpWhRAKzyCTE3NqrHhbhxtOKbOMdZSwQoq0vp7wfVq0KSEEr1JXpNhYi+xoG5mLalJUVHwkkeExPKbcq1Vj2i5r1mYgWMDz23qF1TUqhGAKVHzxXfMWu6fW2HBiEgkpcTMLSTuobpJ5g/MXIJ1lVwAYBn2b7bE77cqKtYpoKKu8uY62jYbVq262AQHbmTq8zVAgWCt7XSUzHS2oQhhSkHUAY52sQbEHyNPGQcQvNsd2hptaROkuPBtYB8UaSoTE7xBpeUGijT3gAsP59aloxDUe18NqsuFKKQtcx1a07jRM7OY45y/dCAIltxkgzzJUFculdO/wAXE929e9l4Xy5d3NBOHczaRiWyVnSVQsJIBKTaL2+NWOlWHPN0g7kBu4jlfr6+tKvF9Au1A7O39R8wf6SlOLgSl71DmG+7u/xrXRixBKH9uTuGBjrARvTaTh9vrgBuYbJmOk2+J+V9FFjb66P3W9+YgH+ffIxXuRsva5KXdYofZxA/+7Df+NZTknEM8jiI5ewLek1lSo5BVkPM/PBD9QiOvL06i9YVXmTtI6i1+YjyipScdhRIOHWT/wAY25fqX36HY+/V3FMKgJw5A+0C8o+lwkDeZ9RWqDn90QPJ/afT3UDuFfSE4hLzwdQRfvCUwALFKiZEH50wPcdZjACVMSSLlK5g8tIVH51EZxmHAn6Oo7yC+rrKY8O1+v5D04xgz/VyBFodJg9bpPlva3nWw480s/DxvN4/t7rovjLNP77Dj0bXt/m+7/Ufjs+zF8aHHmFCbDuyDE3IVfSf59ZrmKYiE4czIAl0kxz+x877i21epxmHBnuVRIgd9b0MNyZ3tV5jzVDDRi4YfP8AKhKZC2wlz2grVqT4TYHwmIBAJ3sfWoKsjBASFKA6GDBNjHQED5CjKMYxqnuVaZH9rO19OrTPSurmLw8/oVCBaHYO+wPd/mfS9ZNDrRNNc5n6QfT3UnI89XhWENBCDpk2WRMqKjAKDtPM9aWsdl2t7vQAmVFZClEmS4VRISQLECw5Ue+nYcpjuVagB/an4nw787deW9c0Ypnfulzyh4bend+tR1HChpRYibs3Oe1pqddPdTc04lViWHGi2kd4Nw6TACgof2flH4UqnJQUwIBVE6lFWypEeAD+eVHlY7DlP6JYPs3dFtx/d3/1rG8SxH6FwqPPvbSDNvq/LmedU45jUlSJmyblY0gd490kYrgjELCkF5koUZulZKfFIKb3O5+PWoTfZgtKge+bI80L9YMHnzvNWKcexqJ+j25gPE9Ijw+kTPKtk4xrnh1ECNnjEG+0H0O21orec80tuUVa5Dft/Kr89nTljrZHohy9vNc8z8BXf/08gfpW5Iknu12np9beItbrT4nH4c2OHJgX+tUB6Tpm/rWy8Wwf7BQ32dkeslF/OpmPNXusY/xnzHukRrgNMwpxo+QbX59Xa9a4BSAAXEKJ6trFvL62J9bU7DFsxHcqEf7w9BBMpHn+dbLxuHA/+ModPrTEemnz/KqzHmt7tH/GfT3SaeB2SkQpM8/AqLcx9bO3pea3b4IamDp8vAsW6/pD1HOm5OYMc8PYmbOr8rQQRH5+daKx7UD+ryb3Li+kCIT7/wAtqrN2qxAz+P7e6ScV2csrUVBxSeWlKYE/4io8vd5VxT2YNEXecBO1kEfKn04tkzLEejy/fuD57zWoxrNv6uYA271Q3Nzt0n51Mx5rO7RH/H9vdIiuy9qY79w230pAPpfavB2Zs/3677ex08pj+d6fBjWhMsHy+tUBB5xpkct5rz6c0TPcecd4uDaem0xMH4VM55qxhIv4/t7pCHZm1zeX52T0ms/9M2v75Y9yYH3TvT4cxZIux1n61UensnmflXgxTAMfRzHTvlQDymUEmwF5qZjzU3WL+P7e6RB2bM7B9w3vZMeRn39Pvrq3wEEAaMU4mJ+yPObT86djimTsyqeve+YsAUdJ58hWfS8OB+gURPN6PM3CALnn51WY81N1iH+M+Y90lI4OO6cS7JuZQDfY2JED47V6OFnUeIYtYHOwjz2VB+FOGIxOHJsyociC9+SJBiP4165icOEjSwvqfrQfVMBHWfjUzHn88lrYR9Q+f5SirhtyIOKXbc6VA32P6Tf5V0wmSOIMh9Rn9lz960P7Cw6/fTMl9n7TKzuRpdAkHYXR0IH5VicVhhfuHTfk8n4WbnarzOP7vnkpsI2moYfP8pfcynEEz3+//FHyD8Cspk1sG5bWD077by/Q1lZp2j54LWVvVPn+UJ0ib735nbef9KwkHfYEXJtyjn6UXPCGKBB7u1xAKZk7/a3j4zWyuE8VvokRbxIn3wrlWjG7krGIj6w80JcSRzPWI855VhX+UH1jlzoueE8VBJaIiD7SZHwV0i3OtmeFMWr+zseqkgGOQvb0qtm7kr3iPrDzQhR3v8bj7tvStgra/TyHSi6uFMUonU0IvupEc5kzBrYcL4nR7CdJj+0ReRaLwbk1ezcpvEfWHmgweTFtgeUD42rxRJJHXoNudv550wDhDFXHdAf4kfK9aPcMYqwCUTIgFxsE/A1ezKm8x8x5oHO1pnebj3AC5m3pNdAB5RteAPf1FF/6KYqI7uTsfGiQYnab7/KvGeF8QRq0I6e23vMQb/Kpsyr3iPrDzQoOad7fHb1/Cve7A5xzm0db8+dFmuFMTIJCPTvEf+Rnl6V0c4VxAIBSgiJs4iOp3IqtmVN5j6w80GFxfmZP8OQr2ZmT6f6/zvRdfC76Y8KL8g4ix/zX61g4VfESEecuN2tInxc4q9mVN4j6wQmBy+d+XM16HNjHWZkfDyii39Gnrklq231je8cjWj3DD9xDZJvHet/MT8xVZCpvEfWCGRaxH8I86zvY8vWAf9aKr4beFiWgdo71A3/mK8d4Ye9kFr/+rcffNTIVN4j6wQfVv9w6Rtt61tYAbjlA+AoseFMQLAN+R7xEe69zWh4XenSO7Fv71vfr7Uz7qrI5XvEXWCFEDa4v7/P3eleaTcT/AD85oujhl47hu3+9RvsZ8VbHhd+bBs2Bs4i2r3zU2ZU3iPrBByZ/1P3fCvFJv03v67bz1o25whiJAHd+Z1oj0uZmegrkjhh83+rHT61u5Bvz6/dU2ZVbxGf3BCknbeYjqDsfjXneeUECPKOX8zRbD8NrBOpTUkwZdRYmQZg10xXC6wqElBH7TjYO/wC9VZCpvEdaVQIkDnfn06R8KwJ2NgN97xM/D0osjhZ1RhJZNyD9agmRbka3Rw44SQCyQkiR3qNz76mzKveY+aCrVI5fH4x7vurUk31RGwjaPOd6Ljhl1RgFm1471B399qxHCjv67Vv963a026Vezcq3iPmhI+JtExP4TyrmV+7z8h5ja/KjSuFnbwWTA/vUbHnvtWqeHHiJlmOvet9N7G3WpsypvEfWQsPo8/gfyrKLf0cd5rYPn3rf/lWVNmVW8R9ZCMQ6dW55c685/D8a9rKisBYFmNzsfviuilkJsSNvwrKyqUIWoUYF62bH/VWVlWtUWy1nxXO/4VyZHiV5aY+FZWVCoFso+KecTPOaxIt7/wAaysqK1j4un9/8K2It/PWsrKgVrdxIkWrliNxWVlRRZHh91eK+z6/9tZWVSi7JH4Vjg8Xw++srKsqlqrf3fhWIFh6H7xWVlZWl4rb+ehrqpPs+78a8rKsLJWmFHte/768aTZXqaysqKlmGEi9RvtH+edZWVlbC2d2FdHxY/uj76ysqKLiR934CuTg+8ffXtZVcVa6vJE7fzFcWUCdhzrKyr4qlmqvaysqla//Z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155575" y="-1690688"/>
            <a:ext cx="4714875" cy="3533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282" name="Picture 18" descr="http://www.empowernetwork.com/startmeup/files/2013/05/starting-line.jpeg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286000" y="5257800"/>
            <a:ext cx="2145692" cy="1447800"/>
          </a:xfrm>
          <a:prstGeom prst="rect">
            <a:avLst/>
          </a:prstGeom>
          <a:noFill/>
        </p:spPr>
      </p:pic>
      <p:pic>
        <p:nvPicPr>
          <p:cNvPr id="11284" name="Picture 20" descr="http://images.yourdictionary.com/images/definitions/lg/helpful.jpg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096000" y="5029200"/>
            <a:ext cx="1884274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48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cbals</dc:creator>
  <cp:lastModifiedBy>cbals</cp:lastModifiedBy>
  <cp:revision>6</cp:revision>
  <dcterms:created xsi:type="dcterms:W3CDTF">2013-09-03T18:08:27Z</dcterms:created>
  <dcterms:modified xsi:type="dcterms:W3CDTF">2014-09-15T13:53:42Z</dcterms:modified>
</cp:coreProperties>
</file>