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8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1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2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6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6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9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2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3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4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5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5C80D-8046-434A-81AF-930E5D42803B}" type="datetimeFigureOut">
              <a:rPr lang="en-US" smtClean="0"/>
              <a:t>8/8/2018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B2FE-D7D0-4A35-B5D6-356597B4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7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Mr. B’s Grading System on Information Now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you see the letters INC, it means that I have not seen that assignment.</a:t>
            </a:r>
          </a:p>
          <a:p>
            <a:pPr lvl="1"/>
            <a:r>
              <a:rPr lang="en-US" dirty="0" smtClean="0"/>
              <a:t>I will put in an INC if you fail to turn something in on its due date OR if you are absent from class.</a:t>
            </a:r>
          </a:p>
          <a:p>
            <a:r>
              <a:rPr lang="en-US" dirty="0" smtClean="0"/>
              <a:t>If a grade is in as an INC, it will factor into your grade as a zero.  </a:t>
            </a:r>
          </a:p>
          <a:p>
            <a:pPr lvl="1"/>
            <a:r>
              <a:rPr lang="en-US" dirty="0" smtClean="0"/>
              <a:t>HOWEVER, you can still earn either full credit or half credit depending on how long you take to complete the work.</a:t>
            </a:r>
          </a:p>
          <a:p>
            <a:r>
              <a:rPr lang="en-US" dirty="0" smtClean="0"/>
              <a:t>This way, you see what your grade will look like if you decide to not turn in the work.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0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 means that you are exempt from the assignment.</a:t>
            </a:r>
          </a:p>
          <a:p>
            <a:r>
              <a:rPr lang="en-US" dirty="0" smtClean="0"/>
              <a:t>This means that the grade neither helps or harms you.  It is as if it doesn’t exist.</a:t>
            </a:r>
          </a:p>
          <a:p>
            <a:r>
              <a:rPr lang="en-US" dirty="0" smtClean="0"/>
              <a:t>This rarely happens, but it is an option every once in a while.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see a zero, 0, in Information Now,  </a:t>
            </a:r>
            <a:r>
              <a:rPr lang="en-US" dirty="0"/>
              <a:t>t</a:t>
            </a:r>
            <a:r>
              <a:rPr lang="en-US" dirty="0" smtClean="0"/>
              <a:t>hat means you have received a permanent zero for that assignment.</a:t>
            </a:r>
          </a:p>
          <a:p>
            <a:r>
              <a:rPr lang="en-US" dirty="0" smtClean="0"/>
              <a:t>Here are ways that this can happen: cheating, working on assignments for another class, not turning an assignment in on time, and possibly </a:t>
            </a:r>
            <a:r>
              <a:rPr lang="en-US" smtClean="0"/>
              <a:t>other options.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214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Mr. B’s Grading System on Information Now </vt:lpstr>
      <vt:lpstr>INC</vt:lpstr>
      <vt:lpstr>Ex</vt:lpstr>
      <vt:lpstr>0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B’s Grading System on Information Now </dc:title>
  <dc:creator>Admin</dc:creator>
  <cp:lastModifiedBy>Admin</cp:lastModifiedBy>
  <cp:revision>2</cp:revision>
  <dcterms:created xsi:type="dcterms:W3CDTF">2018-08-08T05:01:05Z</dcterms:created>
  <dcterms:modified xsi:type="dcterms:W3CDTF">2018-08-08T05:39:34Z</dcterms:modified>
</cp:coreProperties>
</file>