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0690-0451-43A6-8CE4-35775A50D891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0006-012F-49E4-AAD8-FB2802D3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89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0690-0451-43A6-8CE4-35775A50D891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0006-012F-49E4-AAD8-FB2802D3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33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0690-0451-43A6-8CE4-35775A50D891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0006-012F-49E4-AAD8-FB2802D3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07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0690-0451-43A6-8CE4-35775A50D891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0006-012F-49E4-AAD8-FB2802D3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34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0690-0451-43A6-8CE4-35775A50D891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0006-012F-49E4-AAD8-FB2802D3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8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0690-0451-43A6-8CE4-35775A50D891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0006-012F-49E4-AAD8-FB2802D3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0690-0451-43A6-8CE4-35775A50D891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0006-012F-49E4-AAD8-FB2802D3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0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0690-0451-43A6-8CE4-35775A50D891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0006-012F-49E4-AAD8-FB2802D3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0690-0451-43A6-8CE4-35775A50D891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0006-012F-49E4-AAD8-FB2802D3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89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0690-0451-43A6-8CE4-35775A50D891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0006-012F-49E4-AAD8-FB2802D3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89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0690-0451-43A6-8CE4-35775A50D891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0006-012F-49E4-AAD8-FB2802D3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60690-0451-43A6-8CE4-35775A50D891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D0006-012F-49E4-AAD8-FB2802D38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0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Turning in Assignments to Mr. B on Edmodo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8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9. Next, choose “Create”. Do not choose attach.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083254"/>
            <a:ext cx="519112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2438400" y="4114800"/>
            <a:ext cx="1371600" cy="4572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072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10. After that, choose “Text response”. 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487" y="2158206"/>
            <a:ext cx="5153025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685800" y="3810000"/>
            <a:ext cx="1600200" cy="5334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17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11.  Then, paste your shareable link into the box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828800"/>
            <a:ext cx="6073506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68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12. Finally, choose “Turn in assignment”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6000"/>
            <a:ext cx="514350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6934200" y="4343400"/>
            <a:ext cx="1371600" cy="4572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55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 And then turn in again!</a:t>
            </a:r>
            <a:endParaRPr lang="en-US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150" y="3063081"/>
            <a:ext cx="2933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5867400" y="4419600"/>
            <a:ext cx="1371600" cy="4572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36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14. Congrats!  You did it!</a:t>
            </a:r>
            <a:endParaRPr lang="en-US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81200"/>
            <a:ext cx="514350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03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Create a </a:t>
            </a:r>
            <a:r>
              <a:rPr lang="en-US" dirty="0"/>
              <a:t>n</a:t>
            </a:r>
            <a:r>
              <a:rPr lang="en-US" dirty="0" smtClean="0"/>
              <a:t>ew Google Doc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33600"/>
            <a:ext cx="8321674" cy="1913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822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Title the Google Doc, “Practice turning things in to Mr. B”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0"/>
            <a:ext cx="59340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80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Type “This is a test!” in the body of your document. 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487" y="1896269"/>
            <a:ext cx="5153025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907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Click the blue “Share” button in the top right corner of the page.</a:t>
            </a:r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76400"/>
            <a:ext cx="320665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5638800" y="1905000"/>
            <a:ext cx="1371600" cy="4572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12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Choose “Get shareable link”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325" y="2553494"/>
            <a:ext cx="546735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6858000" y="2971800"/>
            <a:ext cx="1371600" cy="4572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27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 The link has been copied for you!  You don’t need to do anything else!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12" y="1843881"/>
            <a:ext cx="543877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951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Go to your Edmodo account.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14600"/>
            <a:ext cx="3232241" cy="1091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473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8. Find the assignment titled “Test Assignment” and click “Open Assignment”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743200"/>
            <a:ext cx="500322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4191000" y="4114800"/>
            <a:ext cx="1371600" cy="4572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47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177</Words>
  <Application>Microsoft Office PowerPoint</Application>
  <PresentationFormat>On-screen Show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Turning in Assignments to Mr. B on Edmodo</vt:lpstr>
      <vt:lpstr>1. Create a new Google Doc</vt:lpstr>
      <vt:lpstr>2. Title the Google Doc, “Practice turning things in to Mr. B”</vt:lpstr>
      <vt:lpstr>3. Type “This is a test!” in the body of your document. </vt:lpstr>
      <vt:lpstr>4. Click the blue “Share” button in the top right corner of the page.</vt:lpstr>
      <vt:lpstr>5. Choose “Get shareable link”</vt:lpstr>
      <vt:lpstr>6. The link has been copied for you!  You don’t need to do anything else!</vt:lpstr>
      <vt:lpstr>7. Go to your Edmodo account.</vt:lpstr>
      <vt:lpstr>8. Find the assignment titled “Test Assignment” and click “Open Assignment”</vt:lpstr>
      <vt:lpstr>9. Next, choose “Create”. Do not choose attach.</vt:lpstr>
      <vt:lpstr>10. After that, choose “Text response”. </vt:lpstr>
      <vt:lpstr>11.  Then, paste your shareable link into the box</vt:lpstr>
      <vt:lpstr>12. Finally, choose “Turn in assignment”</vt:lpstr>
      <vt:lpstr>13. And then turn in again!</vt:lpstr>
      <vt:lpstr>14. Congrats!  You did it!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Turning in Assignments to Mr. B on Edmodo</dc:title>
  <dc:creator>Admin</dc:creator>
  <cp:lastModifiedBy>Admin</cp:lastModifiedBy>
  <cp:revision>4</cp:revision>
  <dcterms:created xsi:type="dcterms:W3CDTF">2018-08-21T17:35:40Z</dcterms:created>
  <dcterms:modified xsi:type="dcterms:W3CDTF">2018-08-21T18:02:48Z</dcterms:modified>
</cp:coreProperties>
</file>